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311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5" autoAdjust="0"/>
    <p:restoredTop sz="86336" autoAdjust="0"/>
  </p:normalViewPr>
  <p:slideViewPr>
    <p:cSldViewPr>
      <p:cViewPr varScale="1">
        <p:scale>
          <a:sx n="129" d="100"/>
          <a:sy n="129" d="100"/>
        </p:scale>
        <p:origin x="208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4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0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2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4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1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0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9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4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8.gif"/><Relationship Id="rId21" Type="http://schemas.openxmlformats.org/officeDocument/2006/relationships/image" Target="../media/image9.gif"/><Relationship Id="rId22" Type="http://schemas.openxmlformats.org/officeDocument/2006/relationships/image" Target="../media/image10.gi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4" Type="http://schemas.openxmlformats.org/officeDocument/2006/relationships/image" Target="../media/image2.gif"/><Relationship Id="rId15" Type="http://schemas.openxmlformats.org/officeDocument/2006/relationships/image" Target="../media/image3.jpeg"/><Relationship Id="rId16" Type="http://schemas.openxmlformats.org/officeDocument/2006/relationships/image" Target="../media/image4.gif"/><Relationship Id="rId17" Type="http://schemas.openxmlformats.org/officeDocument/2006/relationships/image" Target="../media/image5.gif"/><Relationship Id="rId18" Type="http://schemas.openxmlformats.org/officeDocument/2006/relationships/image" Target="../media/image6.gif"/><Relationship Id="rId19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9"/>
          <p:cNvSpPr>
            <a:spLocks noChangeArrowheads="1"/>
          </p:cNvSpPr>
          <p:nvPr userDrawn="1"/>
        </p:nvSpPr>
        <p:spPr bwMode="auto">
          <a:xfrm>
            <a:off x="2932176" y="76200"/>
            <a:ext cx="6172200" cy="5099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" name="Rectangle 53"/>
          <p:cNvSpPr>
            <a:spLocks noChangeArrowheads="1"/>
          </p:cNvSpPr>
          <p:nvPr userDrawn="1"/>
        </p:nvSpPr>
        <p:spPr bwMode="auto">
          <a:xfrm>
            <a:off x="2932176" y="12700"/>
            <a:ext cx="6172200" cy="1651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Freeform 56"/>
          <p:cNvSpPr>
            <a:spLocks/>
          </p:cNvSpPr>
          <p:nvPr userDrawn="1"/>
        </p:nvSpPr>
        <p:spPr bwMode="auto">
          <a:xfrm>
            <a:off x="2743200" y="5181600"/>
            <a:ext cx="609600" cy="1066800"/>
          </a:xfrm>
          <a:custGeom>
            <a:avLst/>
            <a:gdLst>
              <a:gd name="T0" fmla="*/ 0 w 1968"/>
              <a:gd name="T1" fmla="*/ 2147483647 h 576"/>
              <a:gd name="T2" fmla="*/ 2147483647 w 1968"/>
              <a:gd name="T3" fmla="*/ 2147483647 h 576"/>
              <a:gd name="T4" fmla="*/ 2147483647 w 1968"/>
              <a:gd name="T5" fmla="*/ 2147483647 h 576"/>
              <a:gd name="T6" fmla="*/ 2147483647 w 1968"/>
              <a:gd name="T7" fmla="*/ 2147483647 h 576"/>
              <a:gd name="T8" fmla="*/ 2147483647 w 1968"/>
              <a:gd name="T9" fmla="*/ 2147483647 h 576"/>
              <a:gd name="T10" fmla="*/ 2147483647 w 1968"/>
              <a:gd name="T11" fmla="*/ 0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8" h="576">
                <a:moveTo>
                  <a:pt x="0" y="576"/>
                </a:moveTo>
                <a:cubicBezTo>
                  <a:pt x="180" y="484"/>
                  <a:pt x="360" y="392"/>
                  <a:pt x="528" y="384"/>
                </a:cubicBezTo>
                <a:cubicBezTo>
                  <a:pt x="696" y="376"/>
                  <a:pt x="840" y="520"/>
                  <a:pt x="1008" y="528"/>
                </a:cubicBezTo>
                <a:cubicBezTo>
                  <a:pt x="1176" y="536"/>
                  <a:pt x="1392" y="480"/>
                  <a:pt x="1536" y="432"/>
                </a:cubicBezTo>
                <a:cubicBezTo>
                  <a:pt x="1680" y="384"/>
                  <a:pt x="1800" y="312"/>
                  <a:pt x="1872" y="240"/>
                </a:cubicBezTo>
                <a:cubicBezTo>
                  <a:pt x="1944" y="168"/>
                  <a:pt x="1956" y="84"/>
                  <a:pt x="1968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2" name="Group 90"/>
          <p:cNvGrpSpPr>
            <a:grpSpLocks/>
          </p:cNvGrpSpPr>
          <p:nvPr userDrawn="1"/>
        </p:nvGrpSpPr>
        <p:grpSpPr bwMode="auto">
          <a:xfrm>
            <a:off x="152400" y="3124200"/>
            <a:ext cx="2814638" cy="3276600"/>
            <a:chOff x="96" y="1968"/>
            <a:chExt cx="1773" cy="2064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" name="AutoShape 2"/>
            <p:cNvSpPr>
              <a:spLocks noChangeArrowheads="1"/>
            </p:cNvSpPr>
            <p:nvPr userDrawn="1"/>
          </p:nvSpPr>
          <p:spPr bwMode="auto">
            <a:xfrm>
              <a:off x="96" y="1968"/>
              <a:ext cx="1686" cy="2064"/>
            </a:xfrm>
            <a:prstGeom prst="cube">
              <a:avLst>
                <a:gd name="adj" fmla="val 6616"/>
              </a:avLst>
            </a:prstGeom>
            <a:gradFill rotWithShape="1">
              <a:gsLst>
                <a:gs pos="0">
                  <a:schemeClr val="bg2"/>
                </a:gs>
                <a:gs pos="100000">
                  <a:srgbClr val="4D4D4D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pic>
          <p:nvPicPr>
            <p:cNvPr id="14" name="Picture 3" descr="Fa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" y="2113"/>
              <a:ext cx="2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Electric_plug"/>
            <p:cNvPicPr>
              <a:picLocks noChangeAspect="1" noChangeArrowheads="1" noCrop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3799"/>
              <a:ext cx="11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Fa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" y="2113"/>
              <a:ext cx="2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squarescreen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" y="2462"/>
              <a:ext cx="1163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" descr="Analysis"/>
            <p:cNvPicPr>
              <a:picLocks noChangeAspect="1" noChangeArrowheads="1" noCrop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" y="3356"/>
              <a:ext cx="814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8" descr="Charting_device"/>
            <p:cNvPicPr>
              <a:picLocks noChangeAspect="1" noChangeArrowheads="1" noCrop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" y="3733"/>
              <a:ext cx="42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 descr="Gauge_rises"/>
            <p:cNvPicPr>
              <a:picLocks noChangeAspect="1" noChangeArrowheads="1" noCrop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2484"/>
              <a:ext cx="185" cy="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0" descr="Line_of_film"/>
            <p:cNvPicPr>
              <a:picLocks noChangeAspect="1" noChangeArrowheads="1" noCrop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" y="2387"/>
              <a:ext cx="1482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1" descr="Static"/>
            <p:cNvPicPr>
              <a:picLocks noChangeAspect="1" noChangeArrowheads="1" noCrop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" y="2113"/>
              <a:ext cx="32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12"/>
            <p:cNvSpPr>
              <a:spLocks noChangeArrowheads="1"/>
            </p:cNvSpPr>
            <p:nvPr userDrawn="1"/>
          </p:nvSpPr>
          <p:spPr bwMode="auto">
            <a:xfrm>
              <a:off x="327" y="3392"/>
              <a:ext cx="291" cy="291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2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4" name="Picture 13" descr="atom"/>
            <p:cNvPicPr>
              <a:picLocks noChangeAspect="1" noChangeArrowheads="1" noCrop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" y="3422"/>
              <a:ext cx="233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Line 14"/>
            <p:cNvSpPr>
              <a:spLocks noChangeShapeType="1"/>
            </p:cNvSpPr>
            <p:nvPr userDrawn="1"/>
          </p:nvSpPr>
          <p:spPr bwMode="auto">
            <a:xfrm>
              <a:off x="765" y="3363"/>
              <a:ext cx="0" cy="64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Line 15"/>
            <p:cNvSpPr>
              <a:spLocks noChangeShapeType="1"/>
            </p:cNvSpPr>
            <p:nvPr userDrawn="1"/>
          </p:nvSpPr>
          <p:spPr bwMode="auto">
            <a:xfrm flipH="1">
              <a:off x="96" y="3696"/>
              <a:ext cx="669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Line 16"/>
            <p:cNvSpPr>
              <a:spLocks noChangeShapeType="1"/>
            </p:cNvSpPr>
            <p:nvPr userDrawn="1"/>
          </p:nvSpPr>
          <p:spPr bwMode="auto">
            <a:xfrm flipH="1">
              <a:off x="765" y="3799"/>
              <a:ext cx="697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8"/>
            <p:cNvSpPr>
              <a:spLocks noChangeArrowheads="1"/>
            </p:cNvSpPr>
            <p:nvPr userDrawn="1"/>
          </p:nvSpPr>
          <p:spPr bwMode="auto">
            <a:xfrm>
              <a:off x="327" y="3392"/>
              <a:ext cx="291" cy="291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2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AutoShape 18"/>
            <p:cNvSpPr>
              <a:spLocks noChangeArrowheads="1"/>
            </p:cNvSpPr>
            <p:nvPr userDrawn="1"/>
          </p:nvSpPr>
          <p:spPr bwMode="auto">
            <a:xfrm>
              <a:off x="96" y="1968"/>
              <a:ext cx="1686" cy="2064"/>
            </a:xfrm>
            <a:prstGeom prst="cube">
              <a:avLst>
                <a:gd name="adj" fmla="val 6616"/>
              </a:avLst>
            </a:prstGeom>
            <a:gradFill rotWithShape="1">
              <a:gsLst>
                <a:gs pos="0">
                  <a:schemeClr val="bg2"/>
                </a:gs>
                <a:gs pos="100000">
                  <a:srgbClr val="4D4D4D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pic>
          <p:nvPicPr>
            <p:cNvPr id="30" name="Picture 19" descr="Fa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" y="2113"/>
              <a:ext cx="2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0" descr="Electric_plug"/>
            <p:cNvPicPr>
              <a:picLocks noChangeAspect="1" noChangeArrowheads="1" noCrop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3799"/>
              <a:ext cx="11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1" descr="Fa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" y="2113"/>
              <a:ext cx="2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3" descr="Analysis"/>
            <p:cNvPicPr>
              <a:picLocks noChangeAspect="1" noChangeArrowheads="1" noCrop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" y="3356"/>
              <a:ext cx="814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4" descr="Charting_device"/>
            <p:cNvPicPr>
              <a:picLocks noChangeAspect="1" noChangeArrowheads="1" noCrop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" y="3733"/>
              <a:ext cx="42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5" descr="Gauge_rises"/>
            <p:cNvPicPr>
              <a:picLocks noChangeAspect="1" noChangeArrowheads="1" noCrop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2484"/>
              <a:ext cx="185" cy="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6" descr="Line_of_film"/>
            <p:cNvPicPr>
              <a:picLocks noChangeAspect="1" noChangeArrowheads="1" noCrop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" y="2387"/>
              <a:ext cx="1482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7" descr="Static"/>
            <p:cNvPicPr>
              <a:picLocks noChangeAspect="1" noChangeArrowheads="1" noCrop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" y="2113"/>
              <a:ext cx="32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9" descr="atom"/>
            <p:cNvPicPr>
              <a:picLocks noChangeAspect="1" noChangeArrowheads="1" noCrop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" y="3422"/>
              <a:ext cx="233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Line 30"/>
            <p:cNvSpPr>
              <a:spLocks noChangeShapeType="1"/>
            </p:cNvSpPr>
            <p:nvPr userDrawn="1"/>
          </p:nvSpPr>
          <p:spPr bwMode="auto">
            <a:xfrm>
              <a:off x="765" y="3363"/>
              <a:ext cx="0" cy="64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Line 31"/>
            <p:cNvSpPr>
              <a:spLocks noChangeShapeType="1"/>
            </p:cNvSpPr>
            <p:nvPr userDrawn="1"/>
          </p:nvSpPr>
          <p:spPr bwMode="auto">
            <a:xfrm flipH="1">
              <a:off x="96" y="3696"/>
              <a:ext cx="669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Rectangle 42"/>
            <p:cNvSpPr>
              <a:spLocks noChangeArrowheads="1"/>
            </p:cNvSpPr>
            <p:nvPr userDrawn="1"/>
          </p:nvSpPr>
          <p:spPr bwMode="auto">
            <a:xfrm>
              <a:off x="241" y="2454"/>
              <a:ext cx="1163" cy="87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4D4D4D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42" name="Line 32"/>
            <p:cNvSpPr>
              <a:spLocks noChangeShapeType="1"/>
            </p:cNvSpPr>
            <p:nvPr userDrawn="1"/>
          </p:nvSpPr>
          <p:spPr bwMode="auto">
            <a:xfrm flipH="1">
              <a:off x="765" y="3799"/>
              <a:ext cx="697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Oval 46"/>
            <p:cNvSpPr>
              <a:spLocks noChangeArrowheads="1"/>
            </p:cNvSpPr>
            <p:nvPr userDrawn="1"/>
          </p:nvSpPr>
          <p:spPr bwMode="auto">
            <a:xfrm>
              <a:off x="1704" y="3799"/>
              <a:ext cx="29" cy="10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pic>
          <p:nvPicPr>
            <p:cNvPr id="44" name="Picture 33" descr="smoke1"/>
            <p:cNvPicPr>
              <a:picLocks noChangeAspect="1" noChangeArrowheads="1" noCrop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94512">
              <a:off x="1597" y="3621"/>
              <a:ext cx="18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 Box 63"/>
            <p:cNvSpPr txBox="1">
              <a:spLocks noChangeArrowheads="1"/>
            </p:cNvSpPr>
            <p:nvPr userDrawn="1"/>
          </p:nvSpPr>
          <p:spPr bwMode="auto">
            <a:xfrm>
              <a:off x="624" y="3792"/>
              <a:ext cx="960" cy="23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en-US" sz="900" dirty="0" smtClean="0">
                  <a:solidFill>
                    <a:schemeClr val="bg1">
                      <a:lumMod val="50000"/>
                    </a:schemeClr>
                  </a:solidFill>
                </a:rPr>
                <a:t>ACME Bible</a:t>
              </a:r>
              <a:br>
                <a:rPr lang="en-US" altLang="en-US" sz="900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altLang="en-US" sz="900" dirty="0" smtClean="0">
                  <a:solidFill>
                    <a:schemeClr val="bg1">
                      <a:lumMod val="50000"/>
                    </a:schemeClr>
                  </a:solidFill>
                </a:rPr>
                <a:t>Image Generator</a:t>
              </a:r>
            </a:p>
          </p:txBody>
        </p:sp>
      </p:grpSp>
      <p:sp>
        <p:nvSpPr>
          <p:cNvPr id="46" name="Rectangle 52"/>
          <p:cNvSpPr>
            <a:spLocks noChangeArrowheads="1"/>
          </p:cNvSpPr>
          <p:nvPr userDrawn="1"/>
        </p:nvSpPr>
        <p:spPr bwMode="auto">
          <a:xfrm>
            <a:off x="2932176" y="5029200"/>
            <a:ext cx="6172200" cy="1651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471547" y="4198203"/>
            <a:ext cx="1760418" cy="830997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effectLst>
            <a:glow rad="12700">
              <a:schemeClr val="accent3">
                <a:satMod val="175000"/>
              </a:schemeClr>
            </a:glow>
            <a:softEdge rad="457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14300">
                    <a:schemeClr val="accent2">
                      <a:satMod val="175000"/>
                      <a:alpha val="74000"/>
                    </a:schemeClr>
                  </a:glow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</a:rPr>
              <a:t>Bible Lesson</a:t>
            </a:r>
          </a:p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14300">
                    <a:schemeClr val="accent2">
                      <a:satMod val="175000"/>
                      <a:alpha val="74000"/>
                    </a:schemeClr>
                  </a:glow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</a:rPr>
              <a:t>In Progress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14300">
                  <a:schemeClr val="accent2">
                    <a:satMod val="175000"/>
                    <a:alpha val="74000"/>
                  </a:schemeClr>
                </a:glow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435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000">
              <a:srgbClr val="D6B19C"/>
            </a:gs>
            <a:gs pos="19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76400" y="457200"/>
            <a:ext cx="5867400" cy="5867400"/>
          </a:xfrm>
          <a:prstGeom prst="ellipse">
            <a:avLst/>
          </a:prstGeom>
          <a:gradFill flip="none" rotWithShape="1">
            <a:gsLst>
              <a:gs pos="4000">
                <a:srgbClr val="D6B19C"/>
              </a:gs>
              <a:gs pos="19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0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673100" dist="25400" sx="111000" sy="111000" algn="ctr" rotWithShape="0">
              <a:prstClr val="black">
                <a:alpha val="71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81200"/>
            <a:ext cx="57912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JESUS!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3048000"/>
            <a:ext cx="541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Lesson 8</a:t>
            </a:r>
          </a:p>
          <a:p>
            <a:pPr algn="ctr"/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Temptation of Jesus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9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Matthew 4:10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81400" y="5486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Jesus turns his back on temptation.</a:t>
            </a:r>
            <a:endParaRPr lang="en-US" sz="2400" dirty="0"/>
          </a:p>
        </p:txBody>
      </p:sp>
      <p:pic>
        <p:nvPicPr>
          <p:cNvPr id="7" name="Picture 6" descr="40_Mt_04_07_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827" y="174173"/>
            <a:ext cx="5969001" cy="487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0926" y="165100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mtClean="0">
                <a:solidFill>
                  <a:schemeClr val="bg1"/>
                </a:solidFill>
              </a:rPr>
              <a:t>10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Matthew 4:11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6200" y="55626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devil leaves Jesus</a:t>
            </a:r>
            <a:endParaRPr lang="en-US" sz="2400" dirty="0"/>
          </a:p>
        </p:txBody>
      </p:sp>
      <p:pic>
        <p:nvPicPr>
          <p:cNvPr id="8" name="Picture 7" descr="40_Mt_04_08_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8971" y="185057"/>
            <a:ext cx="5965371" cy="483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-76200" y="4572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Class</a:t>
            </a:r>
            <a:b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</a:b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Prayer</a:t>
            </a:r>
            <a:b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</a:b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124200" y="123052"/>
            <a:ext cx="5715000" cy="1143000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Prayer Requests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3238500" y="772547"/>
            <a:ext cx="5486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Praise</a:t>
            </a:r>
            <a:endParaRPr lang="en-US" altLang="en-US" sz="2400" dirty="0"/>
          </a:p>
          <a:p>
            <a:pPr>
              <a:spcBef>
                <a:spcPct val="50000"/>
              </a:spcBef>
            </a:pPr>
            <a:endParaRPr lang="en-US" altLang="en-US" sz="2400" dirty="0"/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Thanksgiving</a:t>
            </a:r>
          </a:p>
          <a:p>
            <a:pPr>
              <a:spcBef>
                <a:spcPct val="50000"/>
              </a:spcBef>
            </a:pPr>
            <a:endParaRPr lang="en-US" altLang="en-US" sz="2400" dirty="0"/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Concern</a:t>
            </a:r>
          </a:p>
          <a:p>
            <a:pPr>
              <a:spcBef>
                <a:spcPct val="50000"/>
              </a:spcBef>
            </a:pPr>
            <a:endParaRPr lang="en-US" altLang="en-US" sz="2400" dirty="0"/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Grow up to be like Jesus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14" y="1266052"/>
            <a:ext cx="1928886" cy="348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9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2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-152400" y="964427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Temptations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124200" y="1143000"/>
            <a:ext cx="5715000" cy="2514600"/>
          </a:xfrm>
          <a:prstGeom prst="rect">
            <a:avLst/>
          </a:prstGeom>
        </p:spPr>
        <p:txBody>
          <a:bodyPr/>
          <a:lstStyle/>
          <a:p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Temptations of Jesus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3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Matthew 4:1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6200" y="54864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Jesus goes into the desert</a:t>
            </a:r>
            <a:endParaRPr lang="en-US" sz="2400" dirty="0"/>
          </a:p>
        </p:txBody>
      </p:sp>
      <p:pic>
        <p:nvPicPr>
          <p:cNvPr id="7" name="Picture 6" descr="40_Mt_04_01_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99571"/>
            <a:ext cx="6070600" cy="480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4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Matthew 4:2-3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9000" y="54864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First temptation: Stones into bread</a:t>
            </a:r>
            <a:endParaRPr lang="en-US" sz="2400" dirty="0"/>
          </a:p>
        </p:txBody>
      </p:sp>
      <p:pic>
        <p:nvPicPr>
          <p:cNvPr id="8" name="Picture 7" descr="40_Mt_04_02_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828" y="199571"/>
            <a:ext cx="599917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5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Matthew 4:4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33800" y="55626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Jesus resist the temptation.</a:t>
            </a:r>
            <a:endParaRPr lang="en-US" sz="2400" dirty="0"/>
          </a:p>
        </p:txBody>
      </p:sp>
      <p:pic>
        <p:nvPicPr>
          <p:cNvPr id="7" name="Picture 6" descr="40_Mt_04_03_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799" y="185057"/>
            <a:ext cx="6027057" cy="486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6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Matthew 4:5-6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05200" y="5569803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Second temptation:  Jesus is taken to the highest point of the Temple</a:t>
            </a:r>
            <a:endParaRPr lang="en-US" sz="2400" dirty="0"/>
          </a:p>
        </p:txBody>
      </p:sp>
      <p:pic>
        <p:nvPicPr>
          <p:cNvPr id="8" name="Picture 7" descr="40_Mt_04_04_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8971" y="199571"/>
            <a:ext cx="5994399" cy="482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7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Matthew 4:7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62400" y="55626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Jesus quotes Scripture</a:t>
            </a:r>
            <a:endParaRPr lang="en-US" sz="2400" dirty="0"/>
          </a:p>
        </p:txBody>
      </p:sp>
      <p:pic>
        <p:nvPicPr>
          <p:cNvPr id="7" name="Picture 6" descr="40_Mt_04_05_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2602" y="174173"/>
            <a:ext cx="6005284" cy="484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8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Matthew 4:8-9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555813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Third temptation: Kingdoms of the world</a:t>
            </a:r>
            <a:endParaRPr lang="en-US" sz="2400" dirty="0"/>
          </a:p>
        </p:txBody>
      </p:sp>
      <p:pic>
        <p:nvPicPr>
          <p:cNvPr id="8" name="Picture 7" descr="40_Mt_04_06_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828" y="185057"/>
            <a:ext cx="6059312" cy="483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100</Words>
  <Application>Microsoft Macintosh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Arial</vt:lpstr>
      <vt:lpstr>Office Theme</vt:lpstr>
      <vt:lpstr>JESUS!</vt:lpstr>
      <vt:lpstr>Prayer Requests</vt:lpstr>
      <vt:lpstr>The Temptations of Jesus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FedEx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 Tepe</dc:creator>
  <cp:lastModifiedBy>Microsoft Office User</cp:lastModifiedBy>
  <cp:revision>280</cp:revision>
  <dcterms:created xsi:type="dcterms:W3CDTF">2015-03-03T16:23:43Z</dcterms:created>
  <dcterms:modified xsi:type="dcterms:W3CDTF">2019-12-18T15:33:58Z</dcterms:modified>
</cp:coreProperties>
</file>