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309" r:id="rId3"/>
    <p:sldId id="289" r:id="rId4"/>
    <p:sldId id="290" r:id="rId5"/>
    <p:sldId id="292" r:id="rId6"/>
    <p:sldId id="293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4" autoAdjust="0"/>
    <p:restoredTop sz="86336" autoAdjust="0"/>
  </p:normalViewPr>
  <p:slideViewPr>
    <p:cSldViewPr>
      <p:cViewPr varScale="1">
        <p:scale>
          <a:sx n="150" d="100"/>
          <a:sy n="150" d="100"/>
        </p:scale>
        <p:origin x="2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4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0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2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12/18/19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8.gif"/><Relationship Id="rId21" Type="http://schemas.openxmlformats.org/officeDocument/2006/relationships/image" Target="../media/image9.gif"/><Relationship Id="rId22" Type="http://schemas.openxmlformats.org/officeDocument/2006/relationships/image" Target="../media/image10.gi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gif"/><Relationship Id="rId15" Type="http://schemas.openxmlformats.org/officeDocument/2006/relationships/image" Target="../media/image3.jpeg"/><Relationship Id="rId16" Type="http://schemas.openxmlformats.org/officeDocument/2006/relationships/image" Target="../media/image4.gif"/><Relationship Id="rId17" Type="http://schemas.openxmlformats.org/officeDocument/2006/relationships/image" Target="../media/image5.gif"/><Relationship Id="rId18" Type="http://schemas.openxmlformats.org/officeDocument/2006/relationships/image" Target="../media/image6.gif"/><Relationship Id="rId19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9"/>
          <p:cNvSpPr>
            <a:spLocks noChangeArrowheads="1"/>
          </p:cNvSpPr>
          <p:nvPr userDrawn="1"/>
        </p:nvSpPr>
        <p:spPr bwMode="auto">
          <a:xfrm>
            <a:off x="2932176" y="76200"/>
            <a:ext cx="6172200" cy="5099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" name="Rectangle 53"/>
          <p:cNvSpPr>
            <a:spLocks noChangeArrowheads="1"/>
          </p:cNvSpPr>
          <p:nvPr userDrawn="1"/>
        </p:nvSpPr>
        <p:spPr bwMode="auto">
          <a:xfrm>
            <a:off x="2932176" y="12700"/>
            <a:ext cx="6172200" cy="1651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56"/>
          <p:cNvSpPr>
            <a:spLocks/>
          </p:cNvSpPr>
          <p:nvPr userDrawn="1"/>
        </p:nvSpPr>
        <p:spPr bwMode="auto">
          <a:xfrm>
            <a:off x="2743200" y="5181600"/>
            <a:ext cx="609600" cy="1066800"/>
          </a:xfrm>
          <a:custGeom>
            <a:avLst/>
            <a:gdLst>
              <a:gd name="T0" fmla="*/ 0 w 1968"/>
              <a:gd name="T1" fmla="*/ 2147483647 h 576"/>
              <a:gd name="T2" fmla="*/ 2147483647 w 1968"/>
              <a:gd name="T3" fmla="*/ 2147483647 h 576"/>
              <a:gd name="T4" fmla="*/ 2147483647 w 1968"/>
              <a:gd name="T5" fmla="*/ 2147483647 h 576"/>
              <a:gd name="T6" fmla="*/ 2147483647 w 1968"/>
              <a:gd name="T7" fmla="*/ 2147483647 h 576"/>
              <a:gd name="T8" fmla="*/ 2147483647 w 1968"/>
              <a:gd name="T9" fmla="*/ 2147483647 h 576"/>
              <a:gd name="T10" fmla="*/ 2147483647 w 1968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8" h="576">
                <a:moveTo>
                  <a:pt x="0" y="576"/>
                </a:moveTo>
                <a:cubicBezTo>
                  <a:pt x="180" y="484"/>
                  <a:pt x="360" y="392"/>
                  <a:pt x="528" y="384"/>
                </a:cubicBezTo>
                <a:cubicBezTo>
                  <a:pt x="696" y="376"/>
                  <a:pt x="840" y="520"/>
                  <a:pt x="1008" y="528"/>
                </a:cubicBezTo>
                <a:cubicBezTo>
                  <a:pt x="1176" y="536"/>
                  <a:pt x="1392" y="480"/>
                  <a:pt x="1536" y="432"/>
                </a:cubicBezTo>
                <a:cubicBezTo>
                  <a:pt x="1680" y="384"/>
                  <a:pt x="1800" y="312"/>
                  <a:pt x="1872" y="240"/>
                </a:cubicBezTo>
                <a:cubicBezTo>
                  <a:pt x="1944" y="168"/>
                  <a:pt x="1956" y="84"/>
                  <a:pt x="1968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2" name="Group 90"/>
          <p:cNvGrpSpPr>
            <a:grpSpLocks/>
          </p:cNvGrpSpPr>
          <p:nvPr userDrawn="1"/>
        </p:nvGrpSpPr>
        <p:grpSpPr bwMode="auto">
          <a:xfrm>
            <a:off x="152400" y="3124200"/>
            <a:ext cx="2814638" cy="3276600"/>
            <a:chOff x="96" y="1968"/>
            <a:chExt cx="1773" cy="206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" name="AutoShape 2"/>
            <p:cNvSpPr>
              <a:spLocks noChangeArrowheads="1"/>
            </p:cNvSpPr>
            <p:nvPr userDrawn="1"/>
          </p:nvSpPr>
          <p:spPr bwMode="auto">
            <a:xfrm>
              <a:off x="96" y="1968"/>
              <a:ext cx="1686" cy="2064"/>
            </a:xfrm>
            <a:prstGeom prst="cube">
              <a:avLst>
                <a:gd name="adj" fmla="val 6616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4D4D4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14" name="Picture 3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" y="2113"/>
              <a:ext cx="2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Electric_plug"/>
            <p:cNvPicPr>
              <a:picLocks noChangeAspect="1" noChangeArrowheads="1" noCrop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3799"/>
              <a:ext cx="1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2113"/>
              <a:ext cx="2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quarescreen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" y="2462"/>
              <a:ext cx="1163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 descr="Analysis"/>
            <p:cNvPicPr>
              <a:picLocks noChangeAspect="1" noChangeArrowheads="1" noCrop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3356"/>
              <a:ext cx="81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 descr="Charting_device"/>
            <p:cNvPicPr>
              <a:picLocks noChangeAspect="1" noChangeArrowheads="1" noCrop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733"/>
              <a:ext cx="42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 descr="Gauge_rises"/>
            <p:cNvPicPr>
              <a:picLocks noChangeAspect="1" noChangeArrowheads="1" noCrop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2484"/>
              <a:ext cx="185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 descr="Line_of_film"/>
            <p:cNvPicPr>
              <a:picLocks noChangeAspect="1" noChangeArrowheads="1" noCrop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387"/>
              <a:ext cx="148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1" descr="Static"/>
            <p:cNvPicPr>
              <a:picLocks noChangeAspect="1" noChangeArrowheads="1" noCrop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2113"/>
              <a:ext cx="32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12"/>
            <p:cNvSpPr>
              <a:spLocks noChangeArrowheads="1"/>
            </p:cNvSpPr>
            <p:nvPr userDrawn="1"/>
          </p:nvSpPr>
          <p:spPr bwMode="auto">
            <a:xfrm>
              <a:off x="327" y="3392"/>
              <a:ext cx="291" cy="291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4" name="Picture 13" descr="atom"/>
            <p:cNvPicPr>
              <a:picLocks noChangeAspect="1" noChangeArrowheads="1" noCrop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3422"/>
              <a:ext cx="23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Line 14"/>
            <p:cNvSpPr>
              <a:spLocks noChangeShapeType="1"/>
            </p:cNvSpPr>
            <p:nvPr userDrawn="1"/>
          </p:nvSpPr>
          <p:spPr bwMode="auto">
            <a:xfrm>
              <a:off x="765" y="3363"/>
              <a:ext cx="0" cy="6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15"/>
            <p:cNvSpPr>
              <a:spLocks noChangeShapeType="1"/>
            </p:cNvSpPr>
            <p:nvPr userDrawn="1"/>
          </p:nvSpPr>
          <p:spPr bwMode="auto">
            <a:xfrm flipH="1">
              <a:off x="96" y="3696"/>
              <a:ext cx="669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16"/>
            <p:cNvSpPr>
              <a:spLocks noChangeShapeType="1"/>
            </p:cNvSpPr>
            <p:nvPr userDrawn="1"/>
          </p:nvSpPr>
          <p:spPr bwMode="auto">
            <a:xfrm flipH="1">
              <a:off x="765" y="3799"/>
              <a:ext cx="69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8"/>
            <p:cNvSpPr>
              <a:spLocks noChangeArrowheads="1"/>
            </p:cNvSpPr>
            <p:nvPr userDrawn="1"/>
          </p:nvSpPr>
          <p:spPr bwMode="auto">
            <a:xfrm>
              <a:off x="327" y="3392"/>
              <a:ext cx="291" cy="291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AutoShape 18"/>
            <p:cNvSpPr>
              <a:spLocks noChangeArrowheads="1"/>
            </p:cNvSpPr>
            <p:nvPr userDrawn="1"/>
          </p:nvSpPr>
          <p:spPr bwMode="auto">
            <a:xfrm>
              <a:off x="96" y="1968"/>
              <a:ext cx="1686" cy="2064"/>
            </a:xfrm>
            <a:prstGeom prst="cube">
              <a:avLst>
                <a:gd name="adj" fmla="val 6616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4D4D4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30" name="Picture 19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" y="2113"/>
              <a:ext cx="2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0" descr="Electric_plug"/>
            <p:cNvPicPr>
              <a:picLocks noChangeAspect="1" noChangeArrowheads="1" noCrop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3799"/>
              <a:ext cx="1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1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2113"/>
              <a:ext cx="2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3" descr="Analysis"/>
            <p:cNvPicPr>
              <a:picLocks noChangeAspect="1" noChangeArrowheads="1" noCrop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3356"/>
              <a:ext cx="81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4" descr="Charting_device"/>
            <p:cNvPicPr>
              <a:picLocks noChangeAspect="1" noChangeArrowheads="1" noCrop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733"/>
              <a:ext cx="42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5" descr="Gauge_rises"/>
            <p:cNvPicPr>
              <a:picLocks noChangeAspect="1" noChangeArrowheads="1" noCrop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2484"/>
              <a:ext cx="185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6" descr="Line_of_film"/>
            <p:cNvPicPr>
              <a:picLocks noChangeAspect="1" noChangeArrowheads="1" noCrop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387"/>
              <a:ext cx="148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7" descr="Static"/>
            <p:cNvPicPr>
              <a:picLocks noChangeAspect="1" noChangeArrowheads="1" noCrop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2113"/>
              <a:ext cx="32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9" descr="atom"/>
            <p:cNvPicPr>
              <a:picLocks noChangeAspect="1" noChangeArrowheads="1" noCrop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3422"/>
              <a:ext cx="23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30"/>
            <p:cNvSpPr>
              <a:spLocks noChangeShapeType="1"/>
            </p:cNvSpPr>
            <p:nvPr userDrawn="1"/>
          </p:nvSpPr>
          <p:spPr bwMode="auto">
            <a:xfrm>
              <a:off x="765" y="3363"/>
              <a:ext cx="0" cy="6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Line 31"/>
            <p:cNvSpPr>
              <a:spLocks noChangeShapeType="1"/>
            </p:cNvSpPr>
            <p:nvPr userDrawn="1"/>
          </p:nvSpPr>
          <p:spPr bwMode="auto">
            <a:xfrm flipH="1">
              <a:off x="96" y="3696"/>
              <a:ext cx="669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Rectangle 42"/>
            <p:cNvSpPr>
              <a:spLocks noChangeArrowheads="1"/>
            </p:cNvSpPr>
            <p:nvPr userDrawn="1"/>
          </p:nvSpPr>
          <p:spPr bwMode="auto">
            <a:xfrm>
              <a:off x="241" y="2454"/>
              <a:ext cx="1163" cy="87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42" name="Line 32"/>
            <p:cNvSpPr>
              <a:spLocks noChangeShapeType="1"/>
            </p:cNvSpPr>
            <p:nvPr userDrawn="1"/>
          </p:nvSpPr>
          <p:spPr bwMode="auto">
            <a:xfrm flipH="1">
              <a:off x="765" y="3799"/>
              <a:ext cx="69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6"/>
            <p:cNvSpPr>
              <a:spLocks noChangeArrowheads="1"/>
            </p:cNvSpPr>
            <p:nvPr userDrawn="1"/>
          </p:nvSpPr>
          <p:spPr bwMode="auto">
            <a:xfrm>
              <a:off x="1704" y="3799"/>
              <a:ext cx="29" cy="10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44" name="Picture 33" descr="smoke1"/>
            <p:cNvPicPr>
              <a:picLocks noChangeAspect="1" noChangeArrowheads="1" noCrop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4512">
              <a:off x="1597" y="3621"/>
              <a:ext cx="1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63"/>
            <p:cNvSpPr txBox="1">
              <a:spLocks noChangeArrowheads="1"/>
            </p:cNvSpPr>
            <p:nvPr userDrawn="1"/>
          </p:nvSpPr>
          <p:spPr bwMode="auto">
            <a:xfrm>
              <a:off x="624" y="3792"/>
              <a:ext cx="960" cy="23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ACME Bible</a:t>
              </a:r>
              <a:b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Image Generator</a:t>
              </a:r>
            </a:p>
          </p:txBody>
        </p:sp>
      </p:grpSp>
      <p:sp>
        <p:nvSpPr>
          <p:cNvPr id="46" name="Rectangle 52"/>
          <p:cNvSpPr>
            <a:spLocks noChangeArrowheads="1"/>
          </p:cNvSpPr>
          <p:nvPr userDrawn="1"/>
        </p:nvSpPr>
        <p:spPr bwMode="auto">
          <a:xfrm>
            <a:off x="2932176" y="5029200"/>
            <a:ext cx="6172200" cy="1651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471547" y="4198203"/>
            <a:ext cx="1760418" cy="830997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effectLst>
            <a:glow rad="12700">
              <a:schemeClr val="accent3">
                <a:satMod val="175000"/>
              </a:schemeClr>
            </a:glow>
            <a:softEdge rad="457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14300">
                    <a:schemeClr val="accent2">
                      <a:satMod val="175000"/>
                      <a:alpha val="74000"/>
                    </a:scheme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</a:rPr>
              <a:t>Bible Lesson</a:t>
            </a:r>
          </a:p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14300">
                    <a:schemeClr val="accent2">
                      <a:satMod val="175000"/>
                      <a:alpha val="74000"/>
                    </a:scheme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</a:rPr>
              <a:t>In Progress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14300">
                  <a:schemeClr val="accent2">
                    <a:satMod val="175000"/>
                    <a:alpha val="74000"/>
                  </a:schemeClr>
                </a:glow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35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000">
              <a:srgbClr val="D6B19C"/>
            </a:gs>
            <a:gs pos="19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76400" y="457200"/>
            <a:ext cx="5867400" cy="5867400"/>
          </a:xfrm>
          <a:prstGeom prst="ellipse">
            <a:avLst/>
          </a:prstGeom>
          <a:gradFill flip="none" rotWithShape="1">
            <a:gsLst>
              <a:gs pos="4000">
                <a:srgbClr val="D6B19C"/>
              </a:gs>
              <a:gs pos="19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0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673100" dist="25400" sx="111000" sy="111000" algn="ctr" rotWithShape="0">
              <a:prstClr val="black">
                <a:alpha val="71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81200"/>
            <a:ext cx="57912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JESUS!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048000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Lesson 6</a:t>
            </a:r>
          </a:p>
          <a:p>
            <a:pPr algn="ctr"/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Jesus’ Youth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9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Luke 2:45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4102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they did find him, they went back to Jerusalem to look for him.</a:t>
            </a:r>
            <a:endParaRPr lang="en-US" sz="2400" dirty="0"/>
          </a:p>
        </p:txBody>
      </p:sp>
      <p:pic>
        <p:nvPicPr>
          <p:cNvPr id="8" name="Picture 7" descr="42_Lk_02_16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9855" y="199571"/>
            <a:ext cx="5979123" cy="483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4300" y="165100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10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Luke 2:46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429071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three days they found him in the temple courts, sitting among the teachers, listening to them and asking them questions.</a:t>
            </a:r>
            <a:endParaRPr lang="en-US" sz="2400" dirty="0"/>
          </a:p>
        </p:txBody>
      </p:sp>
      <p:pic>
        <p:nvPicPr>
          <p:cNvPr id="7" name="Picture 6" descr="42_Lk_02_17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827" y="188687"/>
            <a:ext cx="6012543" cy="486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2766" y="173567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11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Luke 2:47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569803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Everyone who heard him was amazed at his understanding and his answers.</a:t>
            </a:r>
            <a:endParaRPr lang="en-US" sz="2400" dirty="0"/>
          </a:p>
        </p:txBody>
      </p:sp>
      <p:pic>
        <p:nvPicPr>
          <p:cNvPr id="8" name="Picture 7" descr="42_Lk_02_18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8972" y="188687"/>
            <a:ext cx="6023428" cy="48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2767" y="165100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12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Luke 2:48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0400" y="521214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his parents saw him, they were astonished. His mother said to him, “Son, why have you treated us like this? Your father and I have been anxiously searching for you.</a:t>
            </a:r>
            <a:endParaRPr lang="en-US" sz="2400" dirty="0"/>
          </a:p>
        </p:txBody>
      </p:sp>
      <p:pic>
        <p:nvPicPr>
          <p:cNvPr id="7" name="Picture 6" descr="42_Lk_02_19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828" y="185057"/>
            <a:ext cx="6027058" cy="48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4300" y="182034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13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Luke 2:49-50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0" y="52578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“Why have you been searching for me?” he asked. “Didn’t you know I had to be in my Father’s house?” But they did not understand what he was saying to them.</a:t>
            </a:r>
            <a:endParaRPr lang="en-US" sz="2400" dirty="0"/>
          </a:p>
        </p:txBody>
      </p:sp>
      <p:pic>
        <p:nvPicPr>
          <p:cNvPr id="8" name="Picture 7" descr="42_Lk_02_20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2601" y="188687"/>
            <a:ext cx="6014203" cy="48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2767" y="182033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14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Luke 2:51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429071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 he went down to Nazareth with them and was obedient to them. But his mother treasured all these things in her heart. </a:t>
            </a:r>
            <a:endParaRPr lang="en-US" sz="2400" dirty="0"/>
          </a:p>
        </p:txBody>
      </p:sp>
      <p:pic>
        <p:nvPicPr>
          <p:cNvPr id="7" name="Picture 6" descr="42_Lk_02_21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4458" y="199571"/>
            <a:ext cx="6019218" cy="48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76200" y="4572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Class</a:t>
            </a:r>
            <a:b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</a:b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Prayer</a:t>
            </a:r>
            <a:b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</a:b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124200" y="123052"/>
            <a:ext cx="57150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Prayer Requests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3238500" y="772547"/>
            <a:ext cx="5486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Praise</a:t>
            </a:r>
            <a:endParaRPr lang="en-US" altLang="en-US" sz="2400" dirty="0"/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Thanksgiving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Concern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Grow up to be like Jesus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14" y="1266052"/>
            <a:ext cx="1928886" cy="34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2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152400" y="964427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Escape to Egypt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124200" y="1371600"/>
            <a:ext cx="5715000" cy="2514600"/>
          </a:xfrm>
          <a:prstGeom prst="rect">
            <a:avLst/>
          </a:prstGeom>
        </p:spPr>
        <p:txBody>
          <a:bodyPr/>
          <a:lstStyle/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Escape to Egypt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3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Matthew 2:13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2578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they had gone, an angel of the Lord appeared to Joseph in a dream. “Get up,” he said, “take the child and his mother and escape to Egypt.”</a:t>
            </a:r>
            <a:endParaRPr lang="en-US" sz="2400" dirty="0"/>
          </a:p>
        </p:txBody>
      </p:sp>
      <p:pic>
        <p:nvPicPr>
          <p:cNvPr id="7" name="Picture 6" descr="40_Mt_02_09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6143" y="188686"/>
            <a:ext cx="5947227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4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Matthew 2:16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0" y="52578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Herod realized that he had been outwitted by the Magi, he was furious, and gave orders to kill all the boys in Bethlehem and it vicinity who were 2 years old and under.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63900" y="350044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Fulfillment of Prophecy from </a:t>
            </a:r>
            <a:br>
              <a:rPr lang="en-US" sz="2400" b="1" i="1" dirty="0" smtClean="0"/>
            </a:br>
            <a:r>
              <a:rPr lang="en-US" sz="2400" b="1" i="1" dirty="0" smtClean="0"/>
              <a:t>Jeremiah 31:15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8" r="22059" b="17664"/>
          <a:stretch/>
        </p:blipFill>
        <p:spPr>
          <a:xfrm>
            <a:off x="3505200" y="1299865"/>
            <a:ext cx="4432165" cy="3736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5800" y="2223195"/>
            <a:ext cx="267976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abriola" charset="0"/>
                <a:ea typeface="Gabriola" charset="0"/>
                <a:cs typeface="Gabriola" charset="0"/>
              </a:rPr>
              <a:t>A voice is heard in Ramah,</a:t>
            </a:r>
          </a:p>
          <a:p>
            <a:pPr algn="ctr"/>
            <a:r>
              <a:rPr lang="en-US" sz="2000" dirty="0" smtClean="0">
                <a:latin typeface="Gabriola" charset="0"/>
                <a:ea typeface="Gabriola" charset="0"/>
                <a:cs typeface="Gabriola" charset="0"/>
              </a:rPr>
              <a:t>Weeping and great mourning,</a:t>
            </a:r>
          </a:p>
          <a:p>
            <a:pPr algn="ctr"/>
            <a:r>
              <a:rPr lang="en-US" sz="2000" dirty="0" smtClean="0">
                <a:latin typeface="Gabriola" charset="0"/>
                <a:ea typeface="Gabriola" charset="0"/>
                <a:cs typeface="Gabriola" charset="0"/>
              </a:rPr>
              <a:t>Rachel weeping for her children,</a:t>
            </a:r>
          </a:p>
          <a:p>
            <a:pPr algn="ctr"/>
            <a:r>
              <a:rPr lang="en-US" sz="2000" dirty="0" smtClean="0">
                <a:latin typeface="Gabriola" charset="0"/>
                <a:ea typeface="Gabriola" charset="0"/>
                <a:cs typeface="Gabriola" charset="0"/>
              </a:rPr>
              <a:t>and refusing to be comforted, because they are no more.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5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Matt  2:19-20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2578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Herod died, an angel of the Lord appeared in a dream to Joseph in Egypt and said, “Get up, take the child and his mother and go to the land of Israel,”</a:t>
            </a:r>
            <a:endParaRPr lang="en-US" sz="2400" dirty="0"/>
          </a:p>
        </p:txBody>
      </p:sp>
      <p:pic>
        <p:nvPicPr>
          <p:cNvPr id="7" name="Picture 6" descr="40_Mt_02_11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2602" y="199571"/>
            <a:ext cx="6019218" cy="482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6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152400" y="964427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Goes to Jerusalem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124200" y="1143000"/>
            <a:ext cx="5715000" cy="2514600"/>
          </a:xfrm>
          <a:prstGeom prst="rect">
            <a:avLst/>
          </a:prstGeom>
        </p:spPr>
        <p:txBody>
          <a:bodyPr/>
          <a:lstStyle/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Boy Jesus at the Temple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15900" y="173566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7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Luke 2:41-42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246916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Every year his parents went to Jerusalem for the Feast of the Passover. When he was twelve years old, they went up to the Feast, according to the custom.</a:t>
            </a:r>
            <a:endParaRPr lang="en-US" sz="2400" dirty="0"/>
          </a:p>
        </p:txBody>
      </p:sp>
      <p:pic>
        <p:nvPicPr>
          <p:cNvPr id="8" name="Picture 7" descr="42_Lk_02_13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7116" y="199571"/>
            <a:ext cx="5959076" cy="483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8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Luke 2:43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21214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the Feast was over, while his parents were returning home, the boy Jesus stayed behind in Jerusalem, but they were unaware of it.</a:t>
            </a:r>
            <a:endParaRPr lang="en-US" sz="2400" dirty="0"/>
          </a:p>
        </p:txBody>
      </p:sp>
      <p:pic>
        <p:nvPicPr>
          <p:cNvPr id="7" name="Picture 6" descr="42_Lk_02_15_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799" y="199571"/>
            <a:ext cx="6041571" cy="483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430</Words>
  <Application>Microsoft Macintosh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Gabriola</vt:lpstr>
      <vt:lpstr>Arial</vt:lpstr>
      <vt:lpstr>Office Theme</vt:lpstr>
      <vt:lpstr>JESUS!</vt:lpstr>
      <vt:lpstr>Prayer Requests</vt:lpstr>
      <vt:lpstr>Escape to Egypt</vt:lpstr>
      <vt:lpstr>PowerPoint Presentation</vt:lpstr>
      <vt:lpstr>PowerPoint Presentation</vt:lpstr>
      <vt:lpstr>PowerPoint Presentation</vt:lpstr>
      <vt:lpstr>Boy Jesus at the Temple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 Tepe</dc:creator>
  <cp:lastModifiedBy>Microsoft Office User</cp:lastModifiedBy>
  <cp:revision>260</cp:revision>
  <dcterms:created xsi:type="dcterms:W3CDTF">2015-03-03T16:23:43Z</dcterms:created>
  <dcterms:modified xsi:type="dcterms:W3CDTF">2019-12-18T15:32:09Z</dcterms:modified>
</cp:coreProperties>
</file>