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326" r:id="rId3"/>
    <p:sldId id="292" r:id="rId4"/>
    <p:sldId id="279" r:id="rId5"/>
    <p:sldId id="294" r:id="rId6"/>
    <p:sldId id="295" r:id="rId7"/>
    <p:sldId id="284" r:id="rId8"/>
    <p:sldId id="293" r:id="rId9"/>
    <p:sldId id="298" r:id="rId10"/>
    <p:sldId id="299" r:id="rId11"/>
    <p:sldId id="300" r:id="rId12"/>
    <p:sldId id="304" r:id="rId13"/>
    <p:sldId id="305" r:id="rId14"/>
    <p:sldId id="303" r:id="rId15"/>
    <p:sldId id="280" r:id="rId16"/>
    <p:sldId id="285" r:id="rId17"/>
    <p:sldId id="286" r:id="rId18"/>
    <p:sldId id="287" r:id="rId19"/>
    <p:sldId id="288"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9" autoAdjust="0"/>
    <p:restoredTop sz="86336" autoAdjust="0"/>
  </p:normalViewPr>
  <p:slideViewPr>
    <p:cSldViewPr>
      <p:cViewPr varScale="1">
        <p:scale>
          <a:sx n="150" d="100"/>
          <a:sy n="150" d="100"/>
        </p:scale>
        <p:origin x="23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E07DE-0F1F-A24C-B096-9F5B11764B8D}" type="datetimeFigureOut">
              <a:rPr lang="en-US" smtClean="0"/>
              <a:t>2/8/20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4CC9C-5FD9-734A-AE34-AC77924CB972}" type="slidenum">
              <a:rPr lang="en-US" smtClean="0"/>
              <a:t>‹#›</a:t>
            </a:fld>
            <a:endParaRPr lang="en-US"/>
          </a:p>
        </p:txBody>
      </p:sp>
    </p:spTree>
    <p:extLst>
      <p:ext uri="{BB962C8B-B14F-4D97-AF65-F5344CB8AC3E}">
        <p14:creationId xmlns:p14="http://schemas.microsoft.com/office/powerpoint/2010/main" val="122261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This is how the birth of Jesus the Messiah came about : His mother Mary was pledged to be married to Joseph, but before they came together, she was found to be pregnant through the Holy Spirit. 19 Because Joseph her husband was faithful to the law, and yet did not want to expose her to public disgrace, he had in mind to divorce her quietly. </a:t>
            </a:r>
            <a:endParaRPr lang="en-US" dirty="0"/>
          </a:p>
        </p:txBody>
      </p:sp>
      <p:sp>
        <p:nvSpPr>
          <p:cNvPr id="4" name="Slide Number Placeholder 3"/>
          <p:cNvSpPr>
            <a:spLocks noGrp="1"/>
          </p:cNvSpPr>
          <p:nvPr>
            <p:ph type="sldNum" sz="quarter" idx="10"/>
          </p:nvPr>
        </p:nvSpPr>
        <p:spPr/>
        <p:txBody>
          <a:bodyPr/>
          <a:lstStyle/>
          <a:p>
            <a:fld id="{7CE4CC9C-5FD9-734A-AE34-AC77924CB972}" type="slidenum">
              <a:rPr lang="en-US" smtClean="0"/>
              <a:t>4</a:t>
            </a:fld>
            <a:endParaRPr lang="en-US"/>
          </a:p>
        </p:txBody>
      </p:sp>
    </p:spTree>
    <p:extLst>
      <p:ext uri="{BB962C8B-B14F-4D97-AF65-F5344CB8AC3E}">
        <p14:creationId xmlns:p14="http://schemas.microsoft.com/office/powerpoint/2010/main" val="118962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But after he had considered this, an angel of the Lord appeared to him in a dream and said, “Joseph son of David, do not be afraid to take Mary home as your wife, because what is conceived in her is from the Holy Spirit. 21 She will give birth to a son, and you are to give him the name Jesus, because he will save his people from their sins.” 22 All this took place to fulfill what the Lord had said through the prophet: 23 “The virgin will conceive and give birth to a son, and they will call him Immanuel” (which means “God with us”).</a:t>
            </a:r>
            <a:endParaRPr lang="en-US" dirty="0"/>
          </a:p>
        </p:txBody>
      </p:sp>
      <p:sp>
        <p:nvSpPr>
          <p:cNvPr id="4" name="Slide Number Placeholder 3"/>
          <p:cNvSpPr>
            <a:spLocks noGrp="1"/>
          </p:cNvSpPr>
          <p:nvPr>
            <p:ph type="sldNum" sz="quarter" idx="10"/>
          </p:nvPr>
        </p:nvSpPr>
        <p:spPr/>
        <p:txBody>
          <a:bodyPr/>
          <a:lstStyle/>
          <a:p>
            <a:fld id="{7CE4CC9C-5FD9-734A-AE34-AC77924CB972}" type="slidenum">
              <a:rPr lang="en-US" smtClean="0"/>
              <a:t>5</a:t>
            </a:fld>
            <a:endParaRPr lang="en-US"/>
          </a:p>
        </p:txBody>
      </p:sp>
    </p:spTree>
    <p:extLst>
      <p:ext uri="{BB962C8B-B14F-4D97-AF65-F5344CB8AC3E}">
        <p14:creationId xmlns:p14="http://schemas.microsoft.com/office/powerpoint/2010/main" val="99638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When Joseph woke up, he did what the angel of the Lord had commanded him and took Mary home as his wife. 25 But he did not consummate their marriage until she gave birth to a son. And he gave him the name Jesus.</a:t>
            </a:r>
            <a:endParaRPr lang="en-US" dirty="0"/>
          </a:p>
        </p:txBody>
      </p:sp>
      <p:sp>
        <p:nvSpPr>
          <p:cNvPr id="4" name="Slide Number Placeholder 3"/>
          <p:cNvSpPr>
            <a:spLocks noGrp="1"/>
          </p:cNvSpPr>
          <p:nvPr>
            <p:ph type="sldNum" sz="quarter" idx="10"/>
          </p:nvPr>
        </p:nvSpPr>
        <p:spPr/>
        <p:txBody>
          <a:bodyPr/>
          <a:lstStyle/>
          <a:p>
            <a:fld id="{7CE4CC9C-5FD9-734A-AE34-AC77924CB972}" type="slidenum">
              <a:rPr lang="en-US" smtClean="0"/>
              <a:t>7</a:t>
            </a:fld>
            <a:endParaRPr lang="en-US"/>
          </a:p>
        </p:txBody>
      </p:sp>
    </p:spTree>
    <p:extLst>
      <p:ext uri="{BB962C8B-B14F-4D97-AF65-F5344CB8AC3E}">
        <p14:creationId xmlns:p14="http://schemas.microsoft.com/office/powerpoint/2010/main" val="157012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 those days Caesar Augustus issued a decree that a census should be taken of the entire Roman world. 2 (This was the first census that took place while </a:t>
            </a:r>
            <a:r>
              <a:rPr lang="en-US" dirty="0" err="1" smtClean="0"/>
              <a:t>Quirinius</a:t>
            </a:r>
            <a:r>
              <a:rPr lang="en-US" dirty="0" smtClean="0"/>
              <a:t> was governor of Syria.) 3 And everyone went to their own town to register. 4 So Joseph also went up from the town of Nazareth in Galilee to Judea, to Bethlehem the town of David, because he belonged to the house and line of David.</a:t>
            </a:r>
            <a:endParaRPr lang="en-US" dirty="0"/>
          </a:p>
        </p:txBody>
      </p:sp>
      <p:sp>
        <p:nvSpPr>
          <p:cNvPr id="4" name="Slide Number Placeholder 3"/>
          <p:cNvSpPr>
            <a:spLocks noGrp="1"/>
          </p:cNvSpPr>
          <p:nvPr>
            <p:ph type="sldNum" sz="quarter" idx="10"/>
          </p:nvPr>
        </p:nvSpPr>
        <p:spPr/>
        <p:txBody>
          <a:bodyPr/>
          <a:lstStyle/>
          <a:p>
            <a:fld id="{7CE4CC9C-5FD9-734A-AE34-AC77924CB972}" type="slidenum">
              <a:rPr lang="en-US" smtClean="0"/>
              <a:t>8</a:t>
            </a:fld>
            <a:endParaRPr lang="en-US"/>
          </a:p>
        </p:txBody>
      </p:sp>
    </p:spTree>
    <p:extLst>
      <p:ext uri="{BB962C8B-B14F-4D97-AF65-F5344CB8AC3E}">
        <p14:creationId xmlns:p14="http://schemas.microsoft.com/office/powerpoint/2010/main" val="126548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6 While they were there, the time came for the baby to be born, 7 and she gave birth to her firstborn, a son. She wrapped him in cloths and placed him in a manger, because there was no guest room available for them. </a:t>
            </a:r>
            <a:endParaRPr lang="en-US" dirty="0"/>
          </a:p>
        </p:txBody>
      </p:sp>
      <p:sp>
        <p:nvSpPr>
          <p:cNvPr id="4" name="Slide Number Placeholder 3"/>
          <p:cNvSpPr>
            <a:spLocks noGrp="1"/>
          </p:cNvSpPr>
          <p:nvPr>
            <p:ph type="sldNum" sz="quarter" idx="10"/>
          </p:nvPr>
        </p:nvSpPr>
        <p:spPr/>
        <p:txBody>
          <a:bodyPr/>
          <a:lstStyle/>
          <a:p>
            <a:fld id="{7CE4CC9C-5FD9-734A-AE34-AC77924CB972}" type="slidenum">
              <a:rPr lang="en-US" smtClean="0"/>
              <a:t>15</a:t>
            </a:fld>
            <a:endParaRPr lang="en-US"/>
          </a:p>
        </p:txBody>
      </p:sp>
    </p:spTree>
    <p:extLst>
      <p:ext uri="{BB962C8B-B14F-4D97-AF65-F5344CB8AC3E}">
        <p14:creationId xmlns:p14="http://schemas.microsoft.com/office/powerpoint/2010/main" val="132828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And there were shepherds living out in the fields nearby, keeping watch over their flocks at night. 9 An angel of the Lord appeared to them, and the glory of the Lord shone around them, and they were terrified.</a:t>
            </a:r>
            <a:endParaRPr lang="en-US" dirty="0"/>
          </a:p>
        </p:txBody>
      </p:sp>
      <p:sp>
        <p:nvSpPr>
          <p:cNvPr id="4" name="Slide Number Placeholder 3"/>
          <p:cNvSpPr>
            <a:spLocks noGrp="1"/>
          </p:cNvSpPr>
          <p:nvPr>
            <p:ph type="sldNum" sz="quarter" idx="10"/>
          </p:nvPr>
        </p:nvSpPr>
        <p:spPr/>
        <p:txBody>
          <a:bodyPr/>
          <a:lstStyle/>
          <a:p>
            <a:fld id="{7CE4CC9C-5FD9-734A-AE34-AC77924CB972}" type="slidenum">
              <a:rPr lang="en-US" smtClean="0"/>
              <a:t>17</a:t>
            </a:fld>
            <a:endParaRPr lang="en-US"/>
          </a:p>
        </p:txBody>
      </p:sp>
    </p:spTree>
    <p:extLst>
      <p:ext uri="{BB962C8B-B14F-4D97-AF65-F5344CB8AC3E}">
        <p14:creationId xmlns:p14="http://schemas.microsoft.com/office/powerpoint/2010/main" val="185690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But the angel said to them, “Do not be afraid. I bring you good news that will cause great joy for all the people. 11 Today in the town of David a Savior has been born to you; he is the Messiah, the Lord. </a:t>
            </a:r>
            <a:endParaRPr lang="en-US" dirty="0"/>
          </a:p>
        </p:txBody>
      </p:sp>
      <p:sp>
        <p:nvSpPr>
          <p:cNvPr id="4" name="Slide Number Placeholder 3"/>
          <p:cNvSpPr>
            <a:spLocks noGrp="1"/>
          </p:cNvSpPr>
          <p:nvPr>
            <p:ph type="sldNum" sz="quarter" idx="10"/>
          </p:nvPr>
        </p:nvSpPr>
        <p:spPr/>
        <p:txBody>
          <a:bodyPr/>
          <a:lstStyle/>
          <a:p>
            <a:fld id="{7CE4CC9C-5FD9-734A-AE34-AC77924CB972}" type="slidenum">
              <a:rPr lang="en-US" smtClean="0"/>
              <a:t>18</a:t>
            </a:fld>
            <a:endParaRPr lang="en-US"/>
          </a:p>
        </p:txBody>
      </p:sp>
    </p:spTree>
    <p:extLst>
      <p:ext uri="{BB962C8B-B14F-4D97-AF65-F5344CB8AC3E}">
        <p14:creationId xmlns:p14="http://schemas.microsoft.com/office/powerpoint/2010/main" val="130743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But the angel said to them, “Do not be afraid. I bring you good news that will cause great joy for all the people. 11 Today in the town of David a Savior has been born to you; he is the Messiah, the Lord. 12 This will be a sign to you: You will find a baby wrapped in cloths and lying in a manger.” 13 Suddenly a great company of the heavenly host appeared with the angel, praising God and saying, 14 “Glory to God in the highest heaven, and on earth peace to those on whom his favor rests.” 15 When the angels had left them and gone into heaven, the shepherds said to one another, “Let’s go to Bethlehem and see this thing that has happened, which the Lord has told us about.” 16 So they hurried off and found Mary and Joseph, and the baby, who was lying in the manger. </a:t>
            </a:r>
            <a:endParaRPr lang="en-US" dirty="0"/>
          </a:p>
        </p:txBody>
      </p:sp>
      <p:sp>
        <p:nvSpPr>
          <p:cNvPr id="4" name="Slide Number Placeholder 3"/>
          <p:cNvSpPr>
            <a:spLocks noGrp="1"/>
          </p:cNvSpPr>
          <p:nvPr>
            <p:ph type="sldNum" sz="quarter" idx="10"/>
          </p:nvPr>
        </p:nvSpPr>
        <p:spPr/>
        <p:txBody>
          <a:bodyPr/>
          <a:lstStyle/>
          <a:p>
            <a:fld id="{7CE4CC9C-5FD9-734A-AE34-AC77924CB972}" type="slidenum">
              <a:rPr lang="en-US" smtClean="0"/>
              <a:t>19</a:t>
            </a:fld>
            <a:endParaRPr lang="en-US"/>
          </a:p>
        </p:txBody>
      </p:sp>
    </p:spTree>
    <p:extLst>
      <p:ext uri="{BB962C8B-B14F-4D97-AF65-F5344CB8AC3E}">
        <p14:creationId xmlns:p14="http://schemas.microsoft.com/office/powerpoint/2010/main" val="142588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When they had seen him, they spread the word concerning what had been told them about this child, 18 and all who heard it were amazed at what the shepherds said to them. 19 But Mary treasured up all these things and pondered them in her heart. </a:t>
            </a:r>
            <a:r>
              <a:rPr lang="en-US" smtClean="0"/>
              <a:t>20 The shepherds returned, glorifying and praising God for all the things they had heard and seen, which were just as they had been told. </a:t>
            </a:r>
            <a:endParaRPr lang="en-US"/>
          </a:p>
        </p:txBody>
      </p:sp>
      <p:sp>
        <p:nvSpPr>
          <p:cNvPr id="4" name="Slide Number Placeholder 3"/>
          <p:cNvSpPr>
            <a:spLocks noGrp="1"/>
          </p:cNvSpPr>
          <p:nvPr>
            <p:ph type="sldNum" sz="quarter" idx="10"/>
          </p:nvPr>
        </p:nvSpPr>
        <p:spPr/>
        <p:txBody>
          <a:bodyPr/>
          <a:lstStyle/>
          <a:p>
            <a:fld id="{7CE4CC9C-5FD9-734A-AE34-AC77924CB972}" type="slidenum">
              <a:rPr lang="en-US" smtClean="0"/>
              <a:t>20</a:t>
            </a:fld>
            <a:endParaRPr lang="en-US"/>
          </a:p>
        </p:txBody>
      </p:sp>
    </p:spTree>
    <p:extLst>
      <p:ext uri="{BB962C8B-B14F-4D97-AF65-F5344CB8AC3E}">
        <p14:creationId xmlns:p14="http://schemas.microsoft.com/office/powerpoint/2010/main" val="15127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522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54104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158980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35367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322644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189791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28405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415600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414339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65564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2/8/20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8348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8.gif"/><Relationship Id="rId21" Type="http://schemas.openxmlformats.org/officeDocument/2006/relationships/image" Target="../media/image9.gif"/><Relationship Id="rId22" Type="http://schemas.openxmlformats.org/officeDocument/2006/relationships/image" Target="../media/image10.gi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4" Type="http://schemas.openxmlformats.org/officeDocument/2006/relationships/image" Target="../media/image2.gif"/><Relationship Id="rId15" Type="http://schemas.openxmlformats.org/officeDocument/2006/relationships/image" Target="../media/image3.jpeg"/><Relationship Id="rId16" Type="http://schemas.openxmlformats.org/officeDocument/2006/relationships/image" Target="../media/image4.gif"/><Relationship Id="rId17" Type="http://schemas.openxmlformats.org/officeDocument/2006/relationships/image" Target="../media/image5.gif"/><Relationship Id="rId18" Type="http://schemas.openxmlformats.org/officeDocument/2006/relationships/image" Target="../media/image6.gif"/><Relationship Id="rId19" Type="http://schemas.openxmlformats.org/officeDocument/2006/relationships/image" Target="../media/image7.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49"/>
          <p:cNvSpPr>
            <a:spLocks noChangeArrowheads="1"/>
          </p:cNvSpPr>
          <p:nvPr userDrawn="1"/>
        </p:nvSpPr>
        <p:spPr bwMode="auto">
          <a:xfrm>
            <a:off x="2932176" y="76200"/>
            <a:ext cx="6172200" cy="5099050"/>
          </a:xfrm>
          <a:prstGeom prst="rect">
            <a:avLst/>
          </a:prstGeom>
          <a:solidFill>
            <a:schemeClr val="bg1"/>
          </a:solidFill>
          <a:ln w="9525">
            <a:solidFill>
              <a:schemeClr val="tx1"/>
            </a:solidFill>
            <a:miter lim="800000"/>
            <a:headEnd/>
            <a:tailEnd/>
          </a:ln>
          <a:effectLst>
            <a:innerShdw blurRad="114300">
              <a:prstClr val="black"/>
            </a:inn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 name="Rectangle 53"/>
          <p:cNvSpPr>
            <a:spLocks noChangeArrowheads="1"/>
          </p:cNvSpPr>
          <p:nvPr userDrawn="1"/>
        </p:nvSpPr>
        <p:spPr bwMode="auto">
          <a:xfrm>
            <a:off x="2932176" y="12700"/>
            <a:ext cx="6172200" cy="1651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9525">
            <a:solidFill>
              <a:schemeClr val="tx1"/>
            </a:solidFill>
            <a:miter lim="800000"/>
            <a:headEnd/>
            <a:tailEnd/>
          </a:ln>
          <a:effectLst/>
          <a:extLst/>
        </p:spPr>
        <p:txBody>
          <a:bodyPr wrap="none" anchor="ctr"/>
          <a:lstStyle/>
          <a:p>
            <a:pPr>
              <a:defRPr/>
            </a:pPr>
            <a:endParaRPr lang="en-US"/>
          </a:p>
        </p:txBody>
      </p:sp>
      <p:sp>
        <p:nvSpPr>
          <p:cNvPr id="11" name="Freeform 56"/>
          <p:cNvSpPr>
            <a:spLocks/>
          </p:cNvSpPr>
          <p:nvPr userDrawn="1"/>
        </p:nvSpPr>
        <p:spPr bwMode="auto">
          <a:xfrm>
            <a:off x="2743200" y="5181600"/>
            <a:ext cx="609600" cy="1066800"/>
          </a:xfrm>
          <a:custGeom>
            <a:avLst/>
            <a:gdLst>
              <a:gd name="T0" fmla="*/ 0 w 1968"/>
              <a:gd name="T1" fmla="*/ 2147483647 h 576"/>
              <a:gd name="T2" fmla="*/ 2147483647 w 1968"/>
              <a:gd name="T3" fmla="*/ 2147483647 h 576"/>
              <a:gd name="T4" fmla="*/ 2147483647 w 1968"/>
              <a:gd name="T5" fmla="*/ 2147483647 h 576"/>
              <a:gd name="T6" fmla="*/ 2147483647 w 1968"/>
              <a:gd name="T7" fmla="*/ 2147483647 h 576"/>
              <a:gd name="T8" fmla="*/ 2147483647 w 1968"/>
              <a:gd name="T9" fmla="*/ 2147483647 h 576"/>
              <a:gd name="T10" fmla="*/ 2147483647 w 1968"/>
              <a:gd name="T11" fmla="*/ 0 h 5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8" h="576">
                <a:moveTo>
                  <a:pt x="0" y="576"/>
                </a:moveTo>
                <a:cubicBezTo>
                  <a:pt x="180" y="484"/>
                  <a:pt x="360" y="392"/>
                  <a:pt x="528" y="384"/>
                </a:cubicBezTo>
                <a:cubicBezTo>
                  <a:pt x="696" y="376"/>
                  <a:pt x="840" y="520"/>
                  <a:pt x="1008" y="528"/>
                </a:cubicBezTo>
                <a:cubicBezTo>
                  <a:pt x="1176" y="536"/>
                  <a:pt x="1392" y="480"/>
                  <a:pt x="1536" y="432"/>
                </a:cubicBezTo>
                <a:cubicBezTo>
                  <a:pt x="1680" y="384"/>
                  <a:pt x="1800" y="312"/>
                  <a:pt x="1872" y="240"/>
                </a:cubicBezTo>
                <a:cubicBezTo>
                  <a:pt x="1944" y="168"/>
                  <a:pt x="1956" y="84"/>
                  <a:pt x="1968" y="0"/>
                </a:cubicBezTo>
              </a:path>
            </a:pathLst>
          </a:custGeom>
          <a:noFill/>
          <a:ln w="28575" cmpd="sng">
            <a:solidFill>
              <a:schemeClr val="tx1"/>
            </a:solidFill>
            <a:round/>
            <a:headEnd/>
            <a:tailEnd/>
          </a:ln>
          <a:effectLst/>
        </p:spPr>
        <p:txBody>
          <a:bodyPr/>
          <a:lstStyle/>
          <a:p>
            <a:pPr>
              <a:defRPr/>
            </a:pPr>
            <a:endParaRPr lang="en-US"/>
          </a:p>
        </p:txBody>
      </p:sp>
      <p:grpSp>
        <p:nvGrpSpPr>
          <p:cNvPr id="12" name="Group 90"/>
          <p:cNvGrpSpPr>
            <a:grpSpLocks/>
          </p:cNvGrpSpPr>
          <p:nvPr userDrawn="1"/>
        </p:nvGrpSpPr>
        <p:grpSpPr bwMode="auto">
          <a:xfrm>
            <a:off x="152400" y="3124200"/>
            <a:ext cx="2814638" cy="3276600"/>
            <a:chOff x="96" y="1968"/>
            <a:chExt cx="1773" cy="2064"/>
          </a:xfrm>
          <a:effectLst>
            <a:outerShdw blurRad="76200" dir="18900000" sy="23000" kx="-1200000" algn="bl" rotWithShape="0">
              <a:prstClr val="black">
                <a:alpha val="20000"/>
              </a:prstClr>
            </a:outerShdw>
          </a:effectLst>
        </p:grpSpPr>
        <p:sp>
          <p:nvSpPr>
            <p:cNvPr id="13" name="AutoShape 2"/>
            <p:cNvSpPr>
              <a:spLocks noChangeArrowheads="1"/>
            </p:cNvSpPr>
            <p:nvPr userDrawn="1"/>
          </p:nvSpPr>
          <p:spPr bwMode="auto">
            <a:xfrm>
              <a:off x="96" y="1968"/>
              <a:ext cx="1686" cy="2064"/>
            </a:xfrm>
            <a:prstGeom prst="cube">
              <a:avLst>
                <a:gd name="adj" fmla="val 6616"/>
              </a:avLst>
            </a:prstGeom>
            <a:gradFill rotWithShape="1">
              <a:gsLst>
                <a:gs pos="0">
                  <a:schemeClr val="bg2"/>
                </a:gs>
                <a:gs pos="100000">
                  <a:srgbClr val="4D4D4D"/>
                </a:gs>
              </a:gsLst>
              <a:lin ang="18900000" scaled="1"/>
            </a:gradFill>
            <a:ln w="9525">
              <a:solidFill>
                <a:schemeClr val="tx1"/>
              </a:solidFill>
              <a:miter lim="800000"/>
              <a:headEnd/>
              <a:tailEnd/>
            </a:ln>
            <a:effectLs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pic>
          <p:nvPicPr>
            <p:cNvPr id="14" name="Picture 3" descr="F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75" y="2113"/>
              <a:ext cx="2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Electric_plug"/>
            <p:cNvPicPr>
              <a:picLocks noChangeAspect="1" noChangeArrowheads="1" noCrop="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62" y="3799"/>
              <a:ext cx="11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F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5" y="2113"/>
              <a:ext cx="2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squarescree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0" y="2462"/>
              <a:ext cx="1163"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Analysis"/>
            <p:cNvPicPr>
              <a:picLocks noChangeAspect="1" noChangeArrowheads="1" noCrop="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2" y="3356"/>
              <a:ext cx="81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Charting_device"/>
            <p:cNvPicPr>
              <a:picLocks noChangeAspect="1" noChangeArrowheads="1" noCrop="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22" y="3733"/>
              <a:ext cx="4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auge_rises"/>
            <p:cNvPicPr>
              <a:picLocks noChangeAspect="1" noChangeArrowheads="1" noCrop="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462" y="2484"/>
              <a:ext cx="185" cy="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ine_of_film"/>
            <p:cNvPicPr>
              <a:picLocks noChangeAspect="1" noChangeArrowheads="1" noCrop="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47" y="2387"/>
              <a:ext cx="148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Static"/>
            <p:cNvPicPr>
              <a:picLocks noChangeAspect="1" noChangeArrowheads="1" noCrop="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8" y="2113"/>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2"/>
            <p:cNvSpPr>
              <a:spLocks noChangeArrowheads="1"/>
            </p:cNvSpPr>
            <p:nvPr userDrawn="1"/>
          </p:nvSpPr>
          <p:spPr bwMode="auto">
            <a:xfrm>
              <a:off x="327" y="3392"/>
              <a:ext cx="291" cy="291"/>
            </a:xfrm>
            <a:prstGeom prst="rect">
              <a:avLst/>
            </a:prstGeom>
            <a:gradFill rotWithShape="1">
              <a:gsLst>
                <a:gs pos="0">
                  <a:schemeClr val="tx1"/>
                </a:gs>
                <a:gs pos="50000">
                  <a:schemeClr val="bg2"/>
                </a:gs>
                <a:gs pos="100000">
                  <a:schemeClr val="tx1"/>
                </a:gs>
              </a:gsLst>
              <a:lin ang="5400000" scaled="1"/>
            </a:gradFill>
            <a:ln>
              <a:noFill/>
            </a:ln>
            <a:effectLst/>
            <a:extLst/>
          </p:spPr>
          <p:txBody>
            <a:bodyPr wrap="none" anchor="ctr"/>
            <a:lstStyle/>
            <a:p>
              <a:pPr>
                <a:defRPr/>
              </a:pPr>
              <a:endParaRPr lang="en-US"/>
            </a:p>
          </p:txBody>
        </p:sp>
        <p:pic>
          <p:nvPicPr>
            <p:cNvPr id="24" name="Picture 13" descr="atom"/>
            <p:cNvPicPr>
              <a:picLocks noChangeAspect="1" noChangeArrowheads="1" noCrop="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56" y="3422"/>
              <a:ext cx="23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4"/>
            <p:cNvSpPr>
              <a:spLocks noChangeShapeType="1"/>
            </p:cNvSpPr>
            <p:nvPr userDrawn="1"/>
          </p:nvSpPr>
          <p:spPr bwMode="auto">
            <a:xfrm>
              <a:off x="765" y="3363"/>
              <a:ext cx="0" cy="640"/>
            </a:xfrm>
            <a:prstGeom prst="line">
              <a:avLst/>
            </a:prstGeom>
            <a:noFill/>
            <a:ln w="9525">
              <a:solidFill>
                <a:srgbClr val="C0C0C0"/>
              </a:solidFill>
              <a:round/>
              <a:headEnd/>
              <a:tailEnd/>
            </a:ln>
            <a:effectLst/>
          </p:spPr>
          <p:txBody>
            <a:bodyPr/>
            <a:lstStyle/>
            <a:p>
              <a:pPr>
                <a:defRPr/>
              </a:pPr>
              <a:endParaRPr lang="en-US"/>
            </a:p>
          </p:txBody>
        </p:sp>
        <p:sp>
          <p:nvSpPr>
            <p:cNvPr id="26" name="Line 15"/>
            <p:cNvSpPr>
              <a:spLocks noChangeShapeType="1"/>
            </p:cNvSpPr>
            <p:nvPr userDrawn="1"/>
          </p:nvSpPr>
          <p:spPr bwMode="auto">
            <a:xfrm flipH="1">
              <a:off x="96" y="3696"/>
              <a:ext cx="669" cy="0"/>
            </a:xfrm>
            <a:prstGeom prst="line">
              <a:avLst/>
            </a:prstGeom>
            <a:noFill/>
            <a:ln w="9525">
              <a:solidFill>
                <a:srgbClr val="C0C0C0"/>
              </a:solidFill>
              <a:round/>
              <a:headEnd/>
              <a:tailEnd/>
            </a:ln>
            <a:effectLst/>
          </p:spPr>
          <p:txBody>
            <a:bodyPr/>
            <a:lstStyle/>
            <a:p>
              <a:pPr>
                <a:defRPr/>
              </a:pPr>
              <a:endParaRPr lang="en-US"/>
            </a:p>
          </p:txBody>
        </p:sp>
        <p:sp>
          <p:nvSpPr>
            <p:cNvPr id="27" name="Line 16"/>
            <p:cNvSpPr>
              <a:spLocks noChangeShapeType="1"/>
            </p:cNvSpPr>
            <p:nvPr userDrawn="1"/>
          </p:nvSpPr>
          <p:spPr bwMode="auto">
            <a:xfrm flipH="1">
              <a:off x="765" y="3799"/>
              <a:ext cx="697" cy="0"/>
            </a:xfrm>
            <a:prstGeom prst="line">
              <a:avLst/>
            </a:prstGeom>
            <a:noFill/>
            <a:ln w="9525">
              <a:solidFill>
                <a:srgbClr val="C0C0C0"/>
              </a:solidFill>
              <a:round/>
              <a:headEnd/>
              <a:tailEnd/>
            </a:ln>
            <a:effectLst/>
          </p:spPr>
          <p:txBody>
            <a:bodyPr/>
            <a:lstStyle/>
            <a:p>
              <a:pPr>
                <a:defRPr/>
              </a:pPr>
              <a:endParaRPr lang="en-US"/>
            </a:p>
          </p:txBody>
        </p:sp>
        <p:sp>
          <p:nvSpPr>
            <p:cNvPr id="28" name="Rectangle 28"/>
            <p:cNvSpPr>
              <a:spLocks noChangeArrowheads="1"/>
            </p:cNvSpPr>
            <p:nvPr userDrawn="1"/>
          </p:nvSpPr>
          <p:spPr bwMode="auto">
            <a:xfrm>
              <a:off x="327" y="3392"/>
              <a:ext cx="291" cy="291"/>
            </a:xfrm>
            <a:prstGeom prst="rect">
              <a:avLst/>
            </a:prstGeom>
            <a:gradFill rotWithShape="1">
              <a:gsLst>
                <a:gs pos="0">
                  <a:schemeClr val="tx1"/>
                </a:gs>
                <a:gs pos="50000">
                  <a:schemeClr val="bg2"/>
                </a:gs>
                <a:gs pos="100000">
                  <a:schemeClr val="tx1"/>
                </a:gs>
              </a:gsLst>
              <a:lin ang="5400000" scaled="1"/>
            </a:gradFill>
            <a:ln>
              <a:noFill/>
            </a:ln>
            <a:effectLst/>
            <a:extLst/>
          </p:spPr>
          <p:txBody>
            <a:bodyPr wrap="none" anchor="ctr"/>
            <a:lstStyle/>
            <a:p>
              <a:pPr>
                <a:defRPr/>
              </a:pPr>
              <a:endParaRPr lang="en-US"/>
            </a:p>
          </p:txBody>
        </p:sp>
        <p:sp>
          <p:nvSpPr>
            <p:cNvPr id="29" name="AutoShape 18"/>
            <p:cNvSpPr>
              <a:spLocks noChangeArrowheads="1"/>
            </p:cNvSpPr>
            <p:nvPr userDrawn="1"/>
          </p:nvSpPr>
          <p:spPr bwMode="auto">
            <a:xfrm>
              <a:off x="96" y="1968"/>
              <a:ext cx="1686" cy="2064"/>
            </a:xfrm>
            <a:prstGeom prst="cube">
              <a:avLst>
                <a:gd name="adj" fmla="val 6616"/>
              </a:avLst>
            </a:prstGeom>
            <a:gradFill rotWithShape="1">
              <a:gsLst>
                <a:gs pos="0">
                  <a:schemeClr val="bg2"/>
                </a:gs>
                <a:gs pos="100000">
                  <a:srgbClr val="4D4D4D"/>
                </a:gs>
              </a:gsLst>
              <a:lin ang="18900000" scaled="1"/>
            </a:gradFill>
            <a:ln w="9525">
              <a:solidFill>
                <a:schemeClr val="tx1"/>
              </a:solidFill>
              <a:miter lim="800000"/>
              <a:headEnd/>
              <a:tailEnd/>
            </a:ln>
            <a:effectLs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pic>
          <p:nvPicPr>
            <p:cNvPr id="30" name="Picture 19" descr="F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75" y="2113"/>
              <a:ext cx="2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Electric_plug"/>
            <p:cNvPicPr>
              <a:picLocks noChangeAspect="1" noChangeArrowheads="1" noCrop="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62" y="3799"/>
              <a:ext cx="11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1" descr="F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5" y="2113"/>
              <a:ext cx="2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3" descr="Analysis"/>
            <p:cNvPicPr>
              <a:picLocks noChangeAspect="1" noChangeArrowheads="1" noCrop="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2" y="3356"/>
              <a:ext cx="81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 descr="Charting_device"/>
            <p:cNvPicPr>
              <a:picLocks noChangeAspect="1" noChangeArrowheads="1" noCrop="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22" y="3733"/>
              <a:ext cx="4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5" descr="Gauge_rises"/>
            <p:cNvPicPr>
              <a:picLocks noChangeAspect="1" noChangeArrowheads="1" noCrop="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462" y="2484"/>
              <a:ext cx="185" cy="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6" descr="Line_of_film"/>
            <p:cNvPicPr>
              <a:picLocks noChangeAspect="1" noChangeArrowheads="1" noCrop="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47" y="2387"/>
              <a:ext cx="148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7" descr="Static"/>
            <p:cNvPicPr>
              <a:picLocks noChangeAspect="1" noChangeArrowheads="1" noCrop="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8" y="2113"/>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9" descr="atom"/>
            <p:cNvPicPr>
              <a:picLocks noChangeAspect="1" noChangeArrowheads="1" noCrop="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56" y="3422"/>
              <a:ext cx="23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30"/>
            <p:cNvSpPr>
              <a:spLocks noChangeShapeType="1"/>
            </p:cNvSpPr>
            <p:nvPr userDrawn="1"/>
          </p:nvSpPr>
          <p:spPr bwMode="auto">
            <a:xfrm>
              <a:off x="765" y="3363"/>
              <a:ext cx="0" cy="640"/>
            </a:xfrm>
            <a:prstGeom prst="line">
              <a:avLst/>
            </a:prstGeom>
            <a:noFill/>
            <a:ln w="9525">
              <a:solidFill>
                <a:srgbClr val="C0C0C0"/>
              </a:solidFill>
              <a:round/>
              <a:headEnd/>
              <a:tailEnd/>
            </a:ln>
            <a:effectLst/>
          </p:spPr>
          <p:txBody>
            <a:bodyPr/>
            <a:lstStyle/>
            <a:p>
              <a:pPr>
                <a:defRPr/>
              </a:pPr>
              <a:endParaRPr lang="en-US"/>
            </a:p>
          </p:txBody>
        </p:sp>
        <p:sp>
          <p:nvSpPr>
            <p:cNvPr id="40" name="Line 31"/>
            <p:cNvSpPr>
              <a:spLocks noChangeShapeType="1"/>
            </p:cNvSpPr>
            <p:nvPr userDrawn="1"/>
          </p:nvSpPr>
          <p:spPr bwMode="auto">
            <a:xfrm flipH="1">
              <a:off x="96" y="3696"/>
              <a:ext cx="669" cy="0"/>
            </a:xfrm>
            <a:prstGeom prst="line">
              <a:avLst/>
            </a:prstGeom>
            <a:noFill/>
            <a:ln w="9525">
              <a:solidFill>
                <a:srgbClr val="C0C0C0"/>
              </a:solidFill>
              <a:round/>
              <a:headEnd/>
              <a:tailEnd/>
            </a:ln>
            <a:effectLst/>
          </p:spPr>
          <p:txBody>
            <a:bodyPr/>
            <a:lstStyle/>
            <a:p>
              <a:pPr>
                <a:defRPr/>
              </a:pPr>
              <a:endParaRPr lang="en-US"/>
            </a:p>
          </p:txBody>
        </p:sp>
        <p:sp>
          <p:nvSpPr>
            <p:cNvPr id="41" name="Rectangle 42"/>
            <p:cNvSpPr>
              <a:spLocks noChangeArrowheads="1"/>
            </p:cNvSpPr>
            <p:nvPr userDrawn="1"/>
          </p:nvSpPr>
          <p:spPr bwMode="auto">
            <a:xfrm>
              <a:off x="241" y="2454"/>
              <a:ext cx="1163" cy="872"/>
            </a:xfrm>
            <a:prstGeom prst="rect">
              <a:avLst/>
            </a:prstGeom>
            <a:solidFill>
              <a:schemeClr val="tx1"/>
            </a:solidFill>
            <a:ln w="12700">
              <a:solidFill>
                <a:srgbClr val="4D4D4D"/>
              </a:solidFill>
              <a:miter lim="800000"/>
              <a:headEnd/>
              <a:tailEnd/>
            </a:ln>
            <a:effectLs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42" name="Line 32"/>
            <p:cNvSpPr>
              <a:spLocks noChangeShapeType="1"/>
            </p:cNvSpPr>
            <p:nvPr userDrawn="1"/>
          </p:nvSpPr>
          <p:spPr bwMode="auto">
            <a:xfrm flipH="1">
              <a:off x="765" y="3799"/>
              <a:ext cx="697" cy="0"/>
            </a:xfrm>
            <a:prstGeom prst="line">
              <a:avLst/>
            </a:prstGeom>
            <a:noFill/>
            <a:ln w="9525">
              <a:solidFill>
                <a:srgbClr val="C0C0C0"/>
              </a:solidFill>
              <a:round/>
              <a:headEnd/>
              <a:tailEnd/>
            </a:ln>
            <a:effectLst/>
          </p:spPr>
          <p:txBody>
            <a:bodyPr/>
            <a:lstStyle/>
            <a:p>
              <a:pPr>
                <a:defRPr/>
              </a:pPr>
              <a:endParaRPr lang="en-US"/>
            </a:p>
          </p:txBody>
        </p:sp>
        <p:sp>
          <p:nvSpPr>
            <p:cNvPr id="43" name="Oval 46"/>
            <p:cNvSpPr>
              <a:spLocks noChangeArrowheads="1"/>
            </p:cNvSpPr>
            <p:nvPr userDrawn="1"/>
          </p:nvSpPr>
          <p:spPr bwMode="auto">
            <a:xfrm>
              <a:off x="1704" y="3799"/>
              <a:ext cx="29" cy="102"/>
            </a:xfrm>
            <a:prstGeom prst="ellipse">
              <a:avLst/>
            </a:prstGeom>
            <a:solidFill>
              <a:schemeClr val="tx1"/>
            </a:solidFill>
            <a:ln w="9525">
              <a:solidFill>
                <a:schemeClr val="tx1"/>
              </a:solidFill>
              <a:round/>
              <a:headEnd/>
              <a:tailEnd/>
            </a:ln>
            <a:effectLs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pic>
          <p:nvPicPr>
            <p:cNvPr id="44" name="Picture 33" descr="smoke1"/>
            <p:cNvPicPr>
              <a:picLocks noChangeAspect="1" noChangeArrowheads="1" noCrop="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rot="3394512">
              <a:off x="1597" y="3621"/>
              <a:ext cx="1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63"/>
            <p:cNvSpPr txBox="1">
              <a:spLocks noChangeArrowheads="1"/>
            </p:cNvSpPr>
            <p:nvPr userDrawn="1"/>
          </p:nvSpPr>
          <p:spPr bwMode="auto">
            <a:xfrm>
              <a:off x="624" y="3792"/>
              <a:ext cx="960" cy="233"/>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900" dirty="0" smtClean="0">
                  <a:solidFill>
                    <a:schemeClr val="bg1">
                      <a:lumMod val="50000"/>
                    </a:schemeClr>
                  </a:solidFill>
                </a:rPr>
                <a:t>ACME Bible</a:t>
              </a:r>
              <a:br>
                <a:rPr lang="en-US" altLang="en-US" sz="900" dirty="0" smtClean="0">
                  <a:solidFill>
                    <a:schemeClr val="bg1">
                      <a:lumMod val="50000"/>
                    </a:schemeClr>
                  </a:solidFill>
                </a:rPr>
              </a:br>
              <a:r>
                <a:rPr lang="en-US" altLang="en-US" sz="900" dirty="0" smtClean="0">
                  <a:solidFill>
                    <a:schemeClr val="bg1">
                      <a:lumMod val="50000"/>
                    </a:schemeClr>
                  </a:solidFill>
                </a:rPr>
                <a:t>Image Generator</a:t>
              </a:r>
            </a:p>
          </p:txBody>
        </p:sp>
      </p:grpSp>
      <p:sp>
        <p:nvSpPr>
          <p:cNvPr id="46" name="Rectangle 52"/>
          <p:cNvSpPr>
            <a:spLocks noChangeArrowheads="1"/>
          </p:cNvSpPr>
          <p:nvPr userDrawn="1"/>
        </p:nvSpPr>
        <p:spPr bwMode="auto">
          <a:xfrm>
            <a:off x="2932176" y="5029200"/>
            <a:ext cx="6172200" cy="1651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9525">
            <a:solidFill>
              <a:schemeClr val="tx1"/>
            </a:solidFill>
            <a:miter lim="800000"/>
            <a:headEnd/>
            <a:tailEnd/>
          </a:ln>
          <a:effectLst/>
          <a:extLst/>
        </p:spPr>
        <p:txBody>
          <a:bodyPr wrap="none" anchor="ctr"/>
          <a:lstStyle/>
          <a:p>
            <a:pPr>
              <a:defRPr/>
            </a:pPr>
            <a:endParaRPr lang="en-US">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endParaRPr>
          </a:p>
        </p:txBody>
      </p:sp>
      <p:sp>
        <p:nvSpPr>
          <p:cNvPr id="49" name="Rectangle 48"/>
          <p:cNvSpPr/>
          <p:nvPr userDrawn="1"/>
        </p:nvSpPr>
        <p:spPr>
          <a:xfrm>
            <a:off x="471547" y="4198203"/>
            <a:ext cx="1760418" cy="830997"/>
          </a:xfrm>
          <a:prstGeom prst="rect">
            <a:avLst/>
          </a:prstGeom>
          <a:solidFill>
            <a:schemeClr val="bg1">
              <a:lumMod val="85000"/>
              <a:alpha val="0"/>
            </a:schemeClr>
          </a:solidFill>
          <a:effectLst>
            <a:glow rad="12700">
              <a:schemeClr val="accent3">
                <a:satMod val="175000"/>
              </a:schemeClr>
            </a:glow>
            <a:softEdge rad="457200"/>
          </a:effectLst>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glow rad="114300">
                    <a:schemeClr val="accent2">
                      <a:satMod val="175000"/>
                      <a:alpha val="74000"/>
                    </a:schemeClr>
                  </a:glow>
                  <a:outerShdw blurRad="50800" dist="76200" dir="5400000" algn="t" rotWithShape="0">
                    <a:prstClr val="black">
                      <a:alpha val="40000"/>
                    </a:prstClr>
                  </a:outerShdw>
                </a:effectLst>
              </a:rPr>
              <a:t>Bible Lesson</a:t>
            </a:r>
          </a:p>
          <a:p>
            <a:pPr algn="ctr"/>
            <a:r>
              <a:rPr lang="en-US" sz="2400" b="1" cap="none" spc="0" dirty="0" smtClean="0">
                <a:ln w="12700">
                  <a:solidFill>
                    <a:schemeClr val="tx2">
                      <a:satMod val="155000"/>
                    </a:schemeClr>
                  </a:solidFill>
                  <a:prstDash val="solid"/>
                </a:ln>
                <a:solidFill>
                  <a:schemeClr val="bg2">
                    <a:tint val="85000"/>
                    <a:satMod val="155000"/>
                  </a:schemeClr>
                </a:solidFill>
                <a:effectLst>
                  <a:glow rad="114300">
                    <a:schemeClr val="accent2">
                      <a:satMod val="175000"/>
                      <a:alpha val="74000"/>
                    </a:schemeClr>
                  </a:glow>
                  <a:outerShdw blurRad="50800" dist="76200" dir="5400000" algn="t" rotWithShape="0">
                    <a:prstClr val="black">
                      <a:alpha val="40000"/>
                    </a:prstClr>
                  </a:outerShdw>
                </a:effectLst>
              </a:rPr>
              <a:t>In Progress</a:t>
            </a:r>
            <a:endParaRPr lang="en-US" sz="2400" b="1" cap="none" spc="0" dirty="0">
              <a:ln w="12700">
                <a:solidFill>
                  <a:schemeClr val="tx2">
                    <a:satMod val="155000"/>
                  </a:schemeClr>
                </a:solidFill>
                <a:prstDash val="solid"/>
              </a:ln>
              <a:solidFill>
                <a:schemeClr val="bg2">
                  <a:tint val="85000"/>
                  <a:satMod val="155000"/>
                </a:schemeClr>
              </a:solidFill>
              <a:effectLst>
                <a:glow rad="114300">
                  <a:schemeClr val="accent2">
                    <a:satMod val="175000"/>
                    <a:alpha val="74000"/>
                  </a:schemeClr>
                </a:glow>
                <a:outerShdw blurRad="50800" dist="76200" dir="5400000" algn="t" rotWithShape="0">
                  <a:prstClr val="black">
                    <a:alpha val="40000"/>
                  </a:prstClr>
                </a:outerShdw>
              </a:effectLst>
            </a:endParaRPr>
          </a:p>
        </p:txBody>
      </p:sp>
    </p:spTree>
    <p:extLst>
      <p:ext uri="{BB962C8B-B14F-4D97-AF65-F5344CB8AC3E}">
        <p14:creationId xmlns:p14="http://schemas.microsoft.com/office/powerpoint/2010/main" val="227435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4000">
              <a:srgbClr val="D6B19C"/>
            </a:gs>
            <a:gs pos="19000">
              <a:srgbClr val="D49E6C"/>
            </a:gs>
            <a:gs pos="70000">
              <a:srgbClr val="A65528"/>
            </a:gs>
            <a:gs pos="100000">
              <a:srgbClr val="663012"/>
            </a:gs>
          </a:gsLst>
          <a:lin ang="2700000" scaled="0"/>
        </a:gradFill>
        <a:effectLst/>
      </p:bgPr>
    </p:bg>
    <p:spTree>
      <p:nvGrpSpPr>
        <p:cNvPr id="1" name=""/>
        <p:cNvGrpSpPr/>
        <p:nvPr/>
      </p:nvGrpSpPr>
      <p:grpSpPr>
        <a:xfrm>
          <a:off x="0" y="0"/>
          <a:ext cx="0" cy="0"/>
          <a:chOff x="0" y="0"/>
          <a:chExt cx="0" cy="0"/>
        </a:xfrm>
      </p:grpSpPr>
      <p:sp>
        <p:nvSpPr>
          <p:cNvPr id="4" name="Oval 3"/>
          <p:cNvSpPr/>
          <p:nvPr/>
        </p:nvSpPr>
        <p:spPr>
          <a:xfrm>
            <a:off x="1676400" y="457200"/>
            <a:ext cx="5867400" cy="5867400"/>
          </a:xfrm>
          <a:prstGeom prst="ellipse">
            <a:avLst/>
          </a:prstGeom>
          <a:gradFill flip="none" rotWithShape="1">
            <a:gsLst>
              <a:gs pos="4000">
                <a:srgbClr val="D6B19C"/>
              </a:gs>
              <a:gs pos="19000">
                <a:srgbClr val="D49E6C"/>
              </a:gs>
              <a:gs pos="70000">
                <a:srgbClr val="A65528"/>
              </a:gs>
              <a:gs pos="100000">
                <a:srgbClr val="663012"/>
              </a:gs>
            </a:gsLst>
            <a:lin ang="2700000" scaled="0"/>
            <a:tileRect/>
          </a:gradFill>
          <a:ln>
            <a:solidFill>
              <a:schemeClr val="accent2">
                <a:lumMod val="75000"/>
              </a:schemeClr>
            </a:solidFill>
          </a:ln>
          <a:effectLst>
            <a:outerShdw blurRad="673100" dist="25400" sx="111000" sy="111000" algn="ctr" rotWithShape="0">
              <a:prstClr val="black">
                <a:alpha val="71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1981200"/>
            <a:ext cx="57912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JESUS!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2286000" y="3048000"/>
            <a:ext cx="4572000" cy="1384995"/>
          </a:xfrm>
          <a:prstGeom prst="rect">
            <a:avLst/>
          </a:prstGeom>
          <a:noFill/>
        </p:spPr>
        <p:txBody>
          <a:bodyPr wrap="square" rtlCol="0">
            <a:spAutoFit/>
          </a:bodyPr>
          <a:lstStyle/>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anose="020B0604020202020204" pitchFamily="34" charset="0"/>
                <a:cs typeface="Arial" panose="020B0604020202020204" pitchFamily="34" charset="0"/>
              </a:rPr>
              <a:t>Lesson 4</a:t>
            </a:r>
          </a:p>
          <a:p>
            <a:pPr algn="ct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anose="020B0604020202020204" pitchFamily="34" charset="0"/>
              <a:cs typeface="Arial" panose="020B0604020202020204" pitchFamily="34" charset="0"/>
            </a:endParaRPr>
          </a:p>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anose="020B0604020202020204" pitchFamily="34" charset="0"/>
                <a:cs typeface="Arial" panose="020B0604020202020204" pitchFamily="34" charset="0"/>
              </a:rPr>
              <a:t>Jesus is Born!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4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9</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The Journey</a:t>
            </a:r>
          </a:p>
        </p:txBody>
      </p:sp>
      <p:sp>
        <p:nvSpPr>
          <p:cNvPr id="16" name="TextBox 15"/>
          <p:cNvSpPr txBox="1"/>
          <p:nvPr/>
        </p:nvSpPr>
        <p:spPr>
          <a:xfrm>
            <a:off x="3200400" y="304800"/>
            <a:ext cx="5638800" cy="3908762"/>
          </a:xfrm>
          <a:prstGeom prst="rect">
            <a:avLst/>
          </a:prstGeom>
          <a:noFill/>
        </p:spPr>
        <p:txBody>
          <a:bodyPr wrap="square" rtlCol="0">
            <a:spAutoFit/>
          </a:bodyPr>
          <a:lstStyle/>
          <a:p>
            <a:pPr algn="ctr"/>
            <a:r>
              <a:rPr lang="en-US" sz="4000" b="1" dirty="0" smtClean="0"/>
              <a:t>How Long did the Trip Take?</a:t>
            </a:r>
          </a:p>
          <a:p>
            <a:endParaRPr lang="en-US" sz="2800" dirty="0" smtClean="0"/>
          </a:p>
          <a:p>
            <a:r>
              <a:rPr lang="en-US" sz="2800" dirty="0" smtClean="0"/>
              <a:t>Distance = 90 miles</a:t>
            </a:r>
          </a:p>
          <a:p>
            <a:endParaRPr lang="en-US" sz="2800" dirty="0" smtClean="0"/>
          </a:p>
          <a:p>
            <a:r>
              <a:rPr lang="en-US" sz="2800" dirty="0" smtClean="0"/>
              <a:t>Walking Speed = 3 miles per hour</a:t>
            </a:r>
          </a:p>
          <a:p>
            <a:endParaRPr lang="en-US" sz="2800" dirty="0" smtClean="0"/>
          </a:p>
          <a:p>
            <a:r>
              <a:rPr lang="en-US" sz="2800" dirty="0" smtClean="0"/>
              <a:t>Number of hours each day= 6 hours</a:t>
            </a:r>
            <a:endParaRPr lang="en-US" sz="2800" dirty="0"/>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14300" y="165100"/>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10</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The Journey</a:t>
            </a:r>
          </a:p>
        </p:txBody>
      </p:sp>
      <p:sp>
        <p:nvSpPr>
          <p:cNvPr id="16" name="TextBox 15"/>
          <p:cNvSpPr txBox="1"/>
          <p:nvPr/>
        </p:nvSpPr>
        <p:spPr>
          <a:xfrm>
            <a:off x="3200400" y="304800"/>
            <a:ext cx="5638800" cy="4308872"/>
          </a:xfrm>
          <a:prstGeom prst="rect">
            <a:avLst/>
          </a:prstGeom>
          <a:noFill/>
        </p:spPr>
        <p:txBody>
          <a:bodyPr wrap="square" rtlCol="0">
            <a:spAutoFit/>
          </a:bodyPr>
          <a:lstStyle/>
          <a:p>
            <a:pPr algn="ctr"/>
            <a:r>
              <a:rPr lang="en-US" sz="4000" b="1" dirty="0" smtClean="0"/>
              <a:t>How Long did the Trip Take?</a:t>
            </a:r>
          </a:p>
          <a:p>
            <a:r>
              <a:rPr lang="en-US" sz="2800" dirty="0" smtClean="0"/>
              <a:t>Distance = 90 miles</a:t>
            </a:r>
          </a:p>
          <a:p>
            <a:r>
              <a:rPr lang="en-US" sz="2800" dirty="0" smtClean="0"/>
              <a:t>Walking Speed = 3 miles per hour</a:t>
            </a:r>
          </a:p>
          <a:p>
            <a:r>
              <a:rPr lang="en-US" sz="2800" dirty="0" smtClean="0"/>
              <a:t>Number of hours each day= 6 hours</a:t>
            </a:r>
          </a:p>
          <a:p>
            <a:endParaRPr lang="en-US" sz="2800" dirty="0" smtClean="0"/>
          </a:p>
          <a:p>
            <a:pPr algn="ctr"/>
            <a:r>
              <a:rPr lang="en-US" sz="2800" dirty="0" smtClean="0"/>
              <a:t>Distance traveled each day = </a:t>
            </a:r>
            <a:br>
              <a:rPr lang="en-US" sz="2800" dirty="0" smtClean="0"/>
            </a:br>
            <a:r>
              <a:rPr lang="en-US" sz="5400" dirty="0" smtClean="0">
                <a:solidFill>
                  <a:srgbClr val="FF0000"/>
                </a:solidFill>
              </a:rPr>
              <a:t>3 mph </a:t>
            </a:r>
            <a:r>
              <a:rPr lang="en-US" sz="5400" b="1" dirty="0" smtClean="0">
                <a:solidFill>
                  <a:srgbClr val="FF0000"/>
                </a:solidFill>
              </a:rPr>
              <a:t>X</a:t>
            </a:r>
            <a:r>
              <a:rPr lang="en-US" sz="5400" dirty="0" smtClean="0">
                <a:solidFill>
                  <a:srgbClr val="FF0000"/>
                </a:solidFill>
              </a:rPr>
              <a:t> 6 hours</a:t>
            </a:r>
            <a:endParaRPr lang="en-US" sz="5400" dirty="0">
              <a:solidFill>
                <a:srgbClr val="FF0000"/>
              </a:solidFill>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39700" y="165100"/>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11</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The Journey</a:t>
            </a:r>
          </a:p>
        </p:txBody>
      </p:sp>
      <p:sp>
        <p:nvSpPr>
          <p:cNvPr id="16" name="TextBox 15"/>
          <p:cNvSpPr txBox="1"/>
          <p:nvPr/>
        </p:nvSpPr>
        <p:spPr>
          <a:xfrm>
            <a:off x="3200400" y="304800"/>
            <a:ext cx="5638800" cy="4308872"/>
          </a:xfrm>
          <a:prstGeom prst="rect">
            <a:avLst/>
          </a:prstGeom>
          <a:noFill/>
        </p:spPr>
        <p:txBody>
          <a:bodyPr wrap="square" rtlCol="0">
            <a:spAutoFit/>
          </a:bodyPr>
          <a:lstStyle/>
          <a:p>
            <a:pPr algn="ctr"/>
            <a:r>
              <a:rPr lang="en-US" sz="4000" b="1" dirty="0" smtClean="0"/>
              <a:t>How Long did the Trip Take?</a:t>
            </a:r>
          </a:p>
          <a:p>
            <a:r>
              <a:rPr lang="en-US" sz="2800" dirty="0" smtClean="0"/>
              <a:t>Distance = 90 miles</a:t>
            </a:r>
          </a:p>
          <a:p>
            <a:r>
              <a:rPr lang="en-US" sz="2800" dirty="0" smtClean="0"/>
              <a:t>Walking Speed = 3 miles per hour</a:t>
            </a:r>
          </a:p>
          <a:p>
            <a:r>
              <a:rPr lang="en-US" sz="2800" dirty="0" smtClean="0"/>
              <a:t>Number of hours each day= 6 hours</a:t>
            </a:r>
          </a:p>
          <a:p>
            <a:endParaRPr lang="en-US" sz="2800" dirty="0" smtClean="0"/>
          </a:p>
          <a:p>
            <a:pPr algn="ctr"/>
            <a:r>
              <a:rPr lang="en-US" sz="2800" dirty="0" smtClean="0"/>
              <a:t>Distance traveled each day = </a:t>
            </a:r>
            <a:br>
              <a:rPr lang="en-US" sz="2800" dirty="0" smtClean="0"/>
            </a:br>
            <a:r>
              <a:rPr lang="en-US" sz="5400" dirty="0" smtClean="0">
                <a:solidFill>
                  <a:srgbClr val="FF0000"/>
                </a:solidFill>
              </a:rPr>
              <a:t>3 </a:t>
            </a:r>
            <a:r>
              <a:rPr lang="en-US" sz="5400" b="1" dirty="0" smtClean="0">
                <a:solidFill>
                  <a:srgbClr val="FF0000"/>
                </a:solidFill>
              </a:rPr>
              <a:t>X</a:t>
            </a:r>
            <a:r>
              <a:rPr lang="en-US" sz="5400" dirty="0" smtClean="0">
                <a:solidFill>
                  <a:srgbClr val="FF0000"/>
                </a:solidFill>
              </a:rPr>
              <a:t> 6 = 18 Miles</a:t>
            </a:r>
            <a:endParaRPr lang="en-US" sz="5400" dirty="0">
              <a:solidFill>
                <a:srgbClr val="FF0000"/>
              </a:solidFill>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31233" y="173567"/>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12</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The Journey</a:t>
            </a:r>
          </a:p>
        </p:txBody>
      </p:sp>
      <p:sp>
        <p:nvSpPr>
          <p:cNvPr id="16" name="TextBox 15"/>
          <p:cNvSpPr txBox="1"/>
          <p:nvPr/>
        </p:nvSpPr>
        <p:spPr>
          <a:xfrm>
            <a:off x="3200400" y="304800"/>
            <a:ext cx="5638800" cy="4708981"/>
          </a:xfrm>
          <a:prstGeom prst="rect">
            <a:avLst/>
          </a:prstGeom>
          <a:noFill/>
        </p:spPr>
        <p:txBody>
          <a:bodyPr wrap="square" rtlCol="0">
            <a:spAutoFit/>
          </a:bodyPr>
          <a:lstStyle/>
          <a:p>
            <a:pPr algn="ctr"/>
            <a:r>
              <a:rPr lang="en-US" sz="4000" b="1" dirty="0" smtClean="0"/>
              <a:t>How Long did the Trip Take?</a:t>
            </a:r>
          </a:p>
          <a:p>
            <a:r>
              <a:rPr lang="en-US" sz="2800" dirty="0" smtClean="0"/>
              <a:t>Distance = 90 miles</a:t>
            </a:r>
          </a:p>
          <a:p>
            <a:r>
              <a:rPr lang="en-US" sz="2800" dirty="0" smtClean="0"/>
              <a:t>Walking Speed = 3 miles per hour</a:t>
            </a:r>
          </a:p>
          <a:p>
            <a:r>
              <a:rPr lang="en-US" sz="2800" dirty="0" smtClean="0"/>
              <a:t>Number of hours each day= 6 hours</a:t>
            </a:r>
          </a:p>
          <a:p>
            <a:endParaRPr lang="en-US" sz="2800" dirty="0" smtClean="0"/>
          </a:p>
          <a:p>
            <a:pPr algn="ctr"/>
            <a:r>
              <a:rPr lang="en-US" sz="2800" dirty="0" smtClean="0"/>
              <a:t>Total number of days traveled </a:t>
            </a:r>
          </a:p>
          <a:p>
            <a:pPr algn="ctr"/>
            <a:r>
              <a:rPr lang="en-US" sz="2600" dirty="0" smtClean="0">
                <a:solidFill>
                  <a:srgbClr val="FF0000"/>
                </a:solidFill>
              </a:rPr>
              <a:t>Total Distance / Miles Traveled Each Day</a:t>
            </a:r>
          </a:p>
          <a:p>
            <a:pPr algn="ctr"/>
            <a:r>
              <a:rPr lang="en-US" sz="5400" dirty="0" smtClean="0">
                <a:solidFill>
                  <a:srgbClr val="FF0000"/>
                </a:solidFill>
              </a:rPr>
              <a:t>90 / 18 = ?</a:t>
            </a:r>
            <a:endParaRPr lang="en-US" sz="5400" dirty="0">
              <a:solidFill>
                <a:srgbClr val="FF0000"/>
              </a:solidFill>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31233" y="173566"/>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13</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The Journey</a:t>
            </a:r>
          </a:p>
        </p:txBody>
      </p:sp>
      <p:sp>
        <p:nvSpPr>
          <p:cNvPr id="16" name="TextBox 15"/>
          <p:cNvSpPr txBox="1"/>
          <p:nvPr/>
        </p:nvSpPr>
        <p:spPr>
          <a:xfrm>
            <a:off x="3124200" y="609600"/>
            <a:ext cx="5638800" cy="4031873"/>
          </a:xfrm>
          <a:prstGeom prst="rect">
            <a:avLst/>
          </a:prstGeom>
          <a:noFill/>
        </p:spPr>
        <p:txBody>
          <a:bodyPr wrap="square" rtlCol="0">
            <a:spAutoFit/>
          </a:bodyPr>
          <a:lstStyle/>
          <a:p>
            <a:pPr algn="ctr"/>
            <a:r>
              <a:rPr lang="en-US" sz="4000" b="1" dirty="0" smtClean="0"/>
              <a:t>How Long did the Trip Take?</a:t>
            </a:r>
          </a:p>
          <a:p>
            <a:endParaRPr lang="en-US" sz="2800" dirty="0" smtClean="0"/>
          </a:p>
          <a:p>
            <a:pPr algn="ctr"/>
            <a:r>
              <a:rPr lang="en-US" sz="6000" b="1" dirty="0" smtClean="0">
                <a:solidFill>
                  <a:srgbClr val="FF0000"/>
                </a:solidFill>
              </a:rPr>
              <a:t>Approximately</a:t>
            </a:r>
          </a:p>
          <a:p>
            <a:pPr algn="ctr"/>
            <a:r>
              <a:rPr lang="en-US" sz="6000" b="1" dirty="0" smtClean="0">
                <a:solidFill>
                  <a:srgbClr val="FF0000"/>
                </a:solidFill>
              </a:rPr>
              <a:t>5 Days</a:t>
            </a:r>
          </a:p>
          <a:p>
            <a:pPr algn="ctr"/>
            <a:endParaRPr lang="en-US" sz="2800" dirty="0" smtClean="0"/>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14300" y="173567"/>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14</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2:6</a:t>
            </a:r>
          </a:p>
        </p:txBody>
      </p:sp>
      <p:sp>
        <p:nvSpPr>
          <p:cNvPr id="16" name="TextBox 15"/>
          <p:cNvSpPr txBox="1"/>
          <p:nvPr/>
        </p:nvSpPr>
        <p:spPr>
          <a:xfrm>
            <a:off x="3505200" y="5257800"/>
            <a:ext cx="5638800" cy="1569660"/>
          </a:xfrm>
          <a:prstGeom prst="rect">
            <a:avLst/>
          </a:prstGeom>
          <a:noFill/>
        </p:spPr>
        <p:txBody>
          <a:bodyPr wrap="square" rtlCol="0">
            <a:spAutoFit/>
          </a:bodyPr>
          <a:lstStyle/>
          <a:p>
            <a:r>
              <a:rPr lang="en-US" sz="2400" dirty="0" smtClean="0"/>
              <a:t>While they were there, the time came for the baby to be born. She wrapped him in clothes and placed him in a manger, because there was no room at the inn.</a:t>
            </a:r>
            <a:endParaRPr lang="en-US" sz="2400" dirty="0"/>
          </a:p>
        </p:txBody>
      </p:sp>
      <p:pic>
        <p:nvPicPr>
          <p:cNvPr id="7" name="Picture 6" descr="42_Lk_02_02_RG.jpg"/>
          <p:cNvPicPr>
            <a:picLocks noChangeAspect="1"/>
          </p:cNvPicPr>
          <p:nvPr/>
        </p:nvPicPr>
        <p:blipFill>
          <a:blip r:embed="rId3" cstate="print"/>
          <a:stretch>
            <a:fillRect/>
          </a:stretch>
        </p:blipFill>
        <p:spPr>
          <a:xfrm>
            <a:off x="2971800" y="185057"/>
            <a:ext cx="6059312" cy="4851399"/>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22767" y="173566"/>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15</a:t>
            </a:r>
            <a:endParaRPr lang="en-US" altLang="en-US" dirty="0">
              <a:solidFill>
                <a:schemeClr val="bg1"/>
              </a:solidFill>
            </a:endParaRPr>
          </a:p>
        </p:txBody>
      </p:sp>
      <p:sp>
        <p:nvSpPr>
          <p:cNvPr id="4" name="Rectangle 8"/>
          <p:cNvSpPr txBox="1">
            <a:spLocks noChangeArrowheads="1"/>
          </p:cNvSpPr>
          <p:nvPr/>
        </p:nvSpPr>
        <p:spPr bwMode="auto">
          <a:xfrm>
            <a:off x="-152400" y="964427"/>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Shepherds</a:t>
            </a:r>
          </a:p>
        </p:txBody>
      </p:sp>
      <p:sp>
        <p:nvSpPr>
          <p:cNvPr id="7" name="Title 6"/>
          <p:cNvSpPr>
            <a:spLocks noGrp="1"/>
          </p:cNvSpPr>
          <p:nvPr>
            <p:ph type="title" idx="4294967295"/>
          </p:nvPr>
        </p:nvSpPr>
        <p:spPr>
          <a:xfrm>
            <a:off x="3124200" y="609600"/>
            <a:ext cx="5715000" cy="2514600"/>
          </a:xfrm>
          <a:prstGeom prst="rect">
            <a:avLst/>
          </a:prstGeom>
        </p:spPr>
        <p:txBody>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The Shepherds and the Angels</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14300" y="173566"/>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16</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2:8</a:t>
            </a:r>
          </a:p>
        </p:txBody>
      </p:sp>
      <p:sp>
        <p:nvSpPr>
          <p:cNvPr id="16" name="TextBox 15"/>
          <p:cNvSpPr txBox="1"/>
          <p:nvPr/>
        </p:nvSpPr>
        <p:spPr>
          <a:xfrm>
            <a:off x="3505200" y="5288340"/>
            <a:ext cx="5638800" cy="1569660"/>
          </a:xfrm>
          <a:prstGeom prst="rect">
            <a:avLst/>
          </a:prstGeom>
          <a:noFill/>
        </p:spPr>
        <p:txBody>
          <a:bodyPr wrap="square" rtlCol="0">
            <a:spAutoFit/>
          </a:bodyPr>
          <a:lstStyle/>
          <a:p>
            <a:r>
              <a:rPr lang="en-US" sz="2400" dirty="0" smtClean="0"/>
              <a:t>And there were shepherds living out in the fields nearby, keeping watch over their flocks at night. An angel of the Lord appeared to them and they were terrified.</a:t>
            </a:r>
            <a:endParaRPr lang="en-US" sz="2400" dirty="0"/>
          </a:p>
        </p:txBody>
      </p:sp>
      <p:pic>
        <p:nvPicPr>
          <p:cNvPr id="8" name="Picture 7" descr="42_Lk_02_03_RG.jpg"/>
          <p:cNvPicPr>
            <a:picLocks noChangeAspect="1"/>
          </p:cNvPicPr>
          <p:nvPr/>
        </p:nvPicPr>
        <p:blipFill>
          <a:blip r:embed="rId3" cstate="print"/>
          <a:stretch>
            <a:fillRect/>
          </a:stretch>
        </p:blipFill>
        <p:spPr>
          <a:xfrm>
            <a:off x="3004457" y="185057"/>
            <a:ext cx="6079359" cy="4865913"/>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39700" y="173567"/>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17</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2:10</a:t>
            </a:r>
          </a:p>
        </p:txBody>
      </p:sp>
      <p:sp>
        <p:nvSpPr>
          <p:cNvPr id="16" name="TextBox 15"/>
          <p:cNvSpPr txBox="1"/>
          <p:nvPr/>
        </p:nvSpPr>
        <p:spPr>
          <a:xfrm>
            <a:off x="3505200" y="5288340"/>
            <a:ext cx="5638800" cy="1200329"/>
          </a:xfrm>
          <a:prstGeom prst="rect">
            <a:avLst/>
          </a:prstGeom>
          <a:noFill/>
        </p:spPr>
        <p:txBody>
          <a:bodyPr wrap="square" rtlCol="0">
            <a:spAutoFit/>
          </a:bodyPr>
          <a:lstStyle/>
          <a:p>
            <a:r>
              <a:rPr lang="en-US" sz="2400" dirty="0" smtClean="0"/>
              <a:t>The angel said, “Do not be afraid. Today in the town of David a Savior has been born to you, he is Christ the Lord.</a:t>
            </a:r>
            <a:endParaRPr lang="en-US" sz="2400" dirty="0"/>
          </a:p>
        </p:txBody>
      </p:sp>
      <p:pic>
        <p:nvPicPr>
          <p:cNvPr id="7" name="Picture 6" descr="42_Lk_02_04_RG.jpg"/>
          <p:cNvPicPr>
            <a:picLocks noChangeAspect="1"/>
          </p:cNvPicPr>
          <p:nvPr/>
        </p:nvPicPr>
        <p:blipFill>
          <a:blip r:embed="rId3" cstate="print"/>
          <a:stretch>
            <a:fillRect/>
          </a:stretch>
        </p:blipFill>
        <p:spPr>
          <a:xfrm>
            <a:off x="3004457" y="185057"/>
            <a:ext cx="6008913" cy="4865914"/>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14300" y="173567"/>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18</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2:16</a:t>
            </a:r>
          </a:p>
        </p:txBody>
      </p:sp>
      <p:sp>
        <p:nvSpPr>
          <p:cNvPr id="16" name="TextBox 15"/>
          <p:cNvSpPr txBox="1"/>
          <p:nvPr/>
        </p:nvSpPr>
        <p:spPr>
          <a:xfrm>
            <a:off x="3429000" y="5429071"/>
            <a:ext cx="5638800" cy="1200329"/>
          </a:xfrm>
          <a:prstGeom prst="rect">
            <a:avLst/>
          </a:prstGeom>
          <a:noFill/>
        </p:spPr>
        <p:txBody>
          <a:bodyPr wrap="square" rtlCol="0">
            <a:spAutoFit/>
          </a:bodyPr>
          <a:lstStyle/>
          <a:p>
            <a:r>
              <a:rPr lang="en-US" sz="2400" dirty="0" smtClean="0"/>
              <a:t>So they hurried off and found Mary and Joseph, and the baby, who was lying in the manger.</a:t>
            </a:r>
            <a:endParaRPr lang="en-US" sz="2400" dirty="0"/>
          </a:p>
        </p:txBody>
      </p:sp>
      <p:pic>
        <p:nvPicPr>
          <p:cNvPr id="8" name="Picture 7" descr="42_Lk_02_05_RG.jpg"/>
          <p:cNvPicPr>
            <a:picLocks noChangeAspect="1"/>
          </p:cNvPicPr>
          <p:nvPr/>
        </p:nvPicPr>
        <p:blipFill>
          <a:blip r:embed="rId3" cstate="print"/>
          <a:stretch>
            <a:fillRect/>
          </a:stretch>
        </p:blipFill>
        <p:spPr>
          <a:xfrm>
            <a:off x="2986314" y="185057"/>
            <a:ext cx="6019218" cy="4851399"/>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1</a:t>
            </a:r>
            <a:endParaRPr lang="en-US" altLang="en-US" dirty="0">
              <a:solidFill>
                <a:schemeClr val="bg1"/>
              </a:solidFill>
            </a:endParaRPr>
          </a:p>
        </p:txBody>
      </p:sp>
      <p:sp>
        <p:nvSpPr>
          <p:cNvPr id="4" name="Rectangle 8"/>
          <p:cNvSpPr txBox="1">
            <a:spLocks noChangeArrowheads="1"/>
          </p:cNvSpPr>
          <p:nvPr/>
        </p:nvSpPr>
        <p:spPr bwMode="auto">
          <a:xfrm>
            <a:off x="-76200" y="4572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Class</a:t>
            </a:r>
            <a:b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b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Prayer</a:t>
            </a:r>
            <a:b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br>
            <a:endPar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endParaRPr>
          </a:p>
        </p:txBody>
      </p:sp>
      <p:sp>
        <p:nvSpPr>
          <p:cNvPr id="7" name="Title 6"/>
          <p:cNvSpPr>
            <a:spLocks noGrp="1"/>
          </p:cNvSpPr>
          <p:nvPr>
            <p:ph type="title" idx="4294967295"/>
          </p:nvPr>
        </p:nvSpPr>
        <p:spPr>
          <a:xfrm>
            <a:off x="3124200" y="123052"/>
            <a:ext cx="5715000" cy="1143000"/>
          </a:xfrm>
          <a:prstGeom prst="rect">
            <a:avLst/>
          </a:prstGeom>
        </p:spPr>
        <p:txBody>
          <a:bodyPr/>
          <a:lstStyle/>
          <a:p>
            <a:r>
              <a:rPr lang="en-US" sz="3600" dirty="0" smtClean="0">
                <a:latin typeface="Arial" panose="020B0604020202020204" pitchFamily="34" charset="0"/>
                <a:cs typeface="Arial" panose="020B0604020202020204" pitchFamily="34" charset="0"/>
              </a:rPr>
              <a:t>Prayer Requests</a:t>
            </a:r>
            <a:endParaRPr lang="en-US" sz="3600" dirty="0">
              <a:latin typeface="Arial" panose="020B0604020202020204" pitchFamily="34" charset="0"/>
              <a:cs typeface="Arial" panose="020B0604020202020204" pitchFamily="34" charset="0"/>
            </a:endParaRPr>
          </a:p>
        </p:txBody>
      </p:sp>
      <p:sp>
        <p:nvSpPr>
          <p:cNvPr id="9" name="Text Box 38"/>
          <p:cNvSpPr txBox="1">
            <a:spLocks noChangeArrowheads="1"/>
          </p:cNvSpPr>
          <p:nvPr/>
        </p:nvSpPr>
        <p:spPr bwMode="auto">
          <a:xfrm>
            <a:off x="3238500" y="772547"/>
            <a:ext cx="5486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smtClean="0">
                <a:solidFill>
                  <a:srgbClr val="FF0000"/>
                </a:solidFill>
              </a:rPr>
              <a:t>Praise</a:t>
            </a:r>
            <a:endParaRPr lang="en-US" altLang="en-US" sz="2400" dirty="0"/>
          </a:p>
          <a:p>
            <a:pPr>
              <a:spcBef>
                <a:spcPct val="50000"/>
              </a:spcBef>
            </a:pPr>
            <a:endParaRPr lang="en-US" altLang="en-US" sz="2400" dirty="0"/>
          </a:p>
          <a:p>
            <a:pPr>
              <a:spcBef>
                <a:spcPct val="50000"/>
              </a:spcBef>
            </a:pPr>
            <a:r>
              <a:rPr lang="en-US" altLang="en-US" sz="2400" dirty="0" smtClean="0">
                <a:solidFill>
                  <a:srgbClr val="FF0000"/>
                </a:solidFill>
              </a:rPr>
              <a:t>Thanksgiving</a:t>
            </a:r>
          </a:p>
          <a:p>
            <a:pPr>
              <a:spcBef>
                <a:spcPct val="50000"/>
              </a:spcBef>
            </a:pPr>
            <a:endParaRPr lang="en-US" altLang="en-US" sz="2400" dirty="0"/>
          </a:p>
          <a:p>
            <a:pPr>
              <a:spcBef>
                <a:spcPct val="50000"/>
              </a:spcBef>
            </a:pPr>
            <a:r>
              <a:rPr lang="en-US" altLang="en-US" sz="2400" dirty="0" smtClean="0">
                <a:solidFill>
                  <a:srgbClr val="FF0000"/>
                </a:solidFill>
              </a:rPr>
              <a:t>Concern</a:t>
            </a:r>
          </a:p>
          <a:p>
            <a:pPr>
              <a:spcBef>
                <a:spcPct val="50000"/>
              </a:spcBef>
            </a:pPr>
            <a:endParaRPr lang="en-US" altLang="en-US" sz="2400" dirty="0"/>
          </a:p>
          <a:p>
            <a:pPr>
              <a:spcBef>
                <a:spcPct val="50000"/>
              </a:spcBef>
            </a:pPr>
            <a:r>
              <a:rPr lang="en-US" altLang="en-US" sz="2400" dirty="0" smtClean="0">
                <a:solidFill>
                  <a:srgbClr val="FF0000"/>
                </a:solidFill>
              </a:rPr>
              <a:t>Grow up to be like Jesus</a:t>
            </a:r>
            <a:endParaRPr lang="en-US" altLang="en-US" sz="24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014" y="1266052"/>
            <a:ext cx="1928886" cy="3488165"/>
          </a:xfrm>
          <a:prstGeom prst="rect">
            <a:avLst/>
          </a:prstGeom>
        </p:spPr>
      </p:pic>
    </p:spTree>
    <p:extLst>
      <p:ext uri="{BB962C8B-B14F-4D97-AF65-F5344CB8AC3E}">
        <p14:creationId xmlns:p14="http://schemas.microsoft.com/office/powerpoint/2010/main" val="177049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22766" y="165100"/>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19</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2:19</a:t>
            </a:r>
          </a:p>
        </p:txBody>
      </p:sp>
      <p:sp>
        <p:nvSpPr>
          <p:cNvPr id="16" name="TextBox 15"/>
          <p:cNvSpPr txBox="1"/>
          <p:nvPr/>
        </p:nvSpPr>
        <p:spPr>
          <a:xfrm>
            <a:off x="3276600" y="5257800"/>
            <a:ext cx="5867400" cy="1569660"/>
          </a:xfrm>
          <a:prstGeom prst="rect">
            <a:avLst/>
          </a:prstGeom>
          <a:noFill/>
        </p:spPr>
        <p:txBody>
          <a:bodyPr wrap="square" rtlCol="0">
            <a:spAutoFit/>
          </a:bodyPr>
          <a:lstStyle/>
          <a:p>
            <a:r>
              <a:rPr lang="en-US" sz="2400" dirty="0" smtClean="0"/>
              <a:t>But Mary treasured up all these things and pondered them in her heart. The shepherds returned glorifying and praising God for all the things they had seen and heard.</a:t>
            </a:r>
            <a:endParaRPr lang="en-US" sz="2400" dirty="0"/>
          </a:p>
        </p:txBody>
      </p:sp>
      <p:pic>
        <p:nvPicPr>
          <p:cNvPr id="7" name="Picture 6" descr="42_Lk_02_06_RG.jpg"/>
          <p:cNvPicPr>
            <a:picLocks noChangeAspect="1"/>
          </p:cNvPicPr>
          <p:nvPr/>
        </p:nvPicPr>
        <p:blipFill>
          <a:blip r:embed="rId3" cstate="print"/>
          <a:stretch>
            <a:fillRect/>
          </a:stretch>
        </p:blipFill>
        <p:spPr>
          <a:xfrm>
            <a:off x="2971800" y="181427"/>
            <a:ext cx="6064326" cy="4855029"/>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2</a:t>
            </a:r>
            <a:endParaRPr lang="en-US" altLang="en-US" dirty="0">
              <a:solidFill>
                <a:schemeClr val="bg1"/>
              </a:solidFill>
            </a:endParaRPr>
          </a:p>
        </p:txBody>
      </p:sp>
      <p:sp>
        <p:nvSpPr>
          <p:cNvPr id="4" name="Rectangle 8"/>
          <p:cNvSpPr txBox="1">
            <a:spLocks noChangeArrowheads="1"/>
          </p:cNvSpPr>
          <p:nvPr/>
        </p:nvSpPr>
        <p:spPr bwMode="auto">
          <a:xfrm>
            <a:off x="-152400" y="964427"/>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Joseph</a:t>
            </a:r>
          </a:p>
        </p:txBody>
      </p:sp>
      <p:sp>
        <p:nvSpPr>
          <p:cNvPr id="7" name="Title 6"/>
          <p:cNvSpPr>
            <a:spLocks noGrp="1"/>
          </p:cNvSpPr>
          <p:nvPr>
            <p:ph type="title" idx="4294967295"/>
          </p:nvPr>
        </p:nvSpPr>
        <p:spPr>
          <a:xfrm>
            <a:off x="3124200" y="1143000"/>
            <a:ext cx="5715000" cy="2514600"/>
          </a:xfrm>
          <a:prstGeom prst="rect">
            <a:avLst/>
          </a:prstGeom>
        </p:spPr>
        <p:txBody>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Joseph has a Dream</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3</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Matthew 1:19</a:t>
            </a:r>
          </a:p>
        </p:txBody>
      </p:sp>
      <p:sp>
        <p:nvSpPr>
          <p:cNvPr id="16" name="TextBox 15"/>
          <p:cNvSpPr txBox="1"/>
          <p:nvPr/>
        </p:nvSpPr>
        <p:spPr>
          <a:xfrm>
            <a:off x="3461658" y="5259312"/>
            <a:ext cx="5638800" cy="1569660"/>
          </a:xfrm>
          <a:prstGeom prst="rect">
            <a:avLst/>
          </a:prstGeom>
          <a:noFill/>
        </p:spPr>
        <p:txBody>
          <a:bodyPr wrap="square" rtlCol="0">
            <a:spAutoFit/>
          </a:bodyPr>
          <a:lstStyle/>
          <a:p>
            <a:r>
              <a:rPr lang="en-US" sz="2400" dirty="0" smtClean="0"/>
              <a:t>Because Joseph was a righteous man and did not want to expose Mary to public disgrace, he had in mind to divorce her quietly.</a:t>
            </a:r>
            <a:endParaRPr lang="en-US" sz="2400" dirty="0"/>
          </a:p>
        </p:txBody>
      </p:sp>
      <p:pic>
        <p:nvPicPr>
          <p:cNvPr id="7" name="Picture 6" descr="40_Mt_01_03_RG.jpg"/>
          <p:cNvPicPr>
            <a:picLocks noChangeAspect="1"/>
          </p:cNvPicPr>
          <p:nvPr/>
        </p:nvPicPr>
        <p:blipFill>
          <a:blip r:embed="rId3" cstate="print"/>
          <a:stretch>
            <a:fillRect/>
          </a:stretch>
        </p:blipFill>
        <p:spPr>
          <a:xfrm>
            <a:off x="3004458" y="199572"/>
            <a:ext cx="6019218" cy="4829628"/>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4</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Matthew 1:20</a:t>
            </a:r>
          </a:p>
        </p:txBody>
      </p:sp>
      <p:sp>
        <p:nvSpPr>
          <p:cNvPr id="16" name="TextBox 15"/>
          <p:cNvSpPr txBox="1"/>
          <p:nvPr/>
        </p:nvSpPr>
        <p:spPr>
          <a:xfrm>
            <a:off x="2971800" y="5259312"/>
            <a:ext cx="6291942" cy="1569660"/>
          </a:xfrm>
          <a:prstGeom prst="rect">
            <a:avLst/>
          </a:prstGeom>
          <a:noFill/>
        </p:spPr>
        <p:txBody>
          <a:bodyPr wrap="square" rtlCol="0">
            <a:spAutoFit/>
          </a:bodyPr>
          <a:lstStyle/>
          <a:p>
            <a:r>
              <a:rPr lang="en-US" sz="2400" dirty="0" smtClean="0"/>
              <a:t>But an angel of the Lord appeared to Joseph in a dream and said, “Do not be afraid to take Mary home as your wife, because what is conceived in her is from the Holy Spirit. </a:t>
            </a:r>
            <a:endParaRPr lang="en-US" sz="2400" dirty="0"/>
          </a:p>
        </p:txBody>
      </p:sp>
      <p:pic>
        <p:nvPicPr>
          <p:cNvPr id="8" name="Picture 7" descr="40_Mt_01_04_RG.jpg"/>
          <p:cNvPicPr>
            <a:picLocks noChangeAspect="1"/>
          </p:cNvPicPr>
          <p:nvPr/>
        </p:nvPicPr>
        <p:blipFill>
          <a:blip r:embed="rId3" cstate="print"/>
          <a:stretch>
            <a:fillRect/>
          </a:stretch>
        </p:blipFill>
        <p:spPr>
          <a:xfrm>
            <a:off x="3000828" y="199571"/>
            <a:ext cx="6019218" cy="4822371"/>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5</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Matthew 1:24</a:t>
            </a:r>
          </a:p>
        </p:txBody>
      </p:sp>
      <p:sp>
        <p:nvSpPr>
          <p:cNvPr id="16" name="TextBox 15"/>
          <p:cNvSpPr txBox="1"/>
          <p:nvPr/>
        </p:nvSpPr>
        <p:spPr>
          <a:xfrm>
            <a:off x="3352800" y="5429071"/>
            <a:ext cx="5562600" cy="1200329"/>
          </a:xfrm>
          <a:prstGeom prst="rect">
            <a:avLst/>
          </a:prstGeom>
          <a:noFill/>
        </p:spPr>
        <p:txBody>
          <a:bodyPr wrap="square" rtlCol="0">
            <a:spAutoFit/>
          </a:bodyPr>
          <a:lstStyle/>
          <a:p>
            <a:r>
              <a:rPr lang="en-US" sz="2400" dirty="0" smtClean="0"/>
              <a:t>When Joseph woke up, he did what the angel of the Lord had commanded him and took Mary home as his wife.</a:t>
            </a:r>
            <a:endParaRPr lang="en-US" sz="2400" dirty="0"/>
          </a:p>
        </p:txBody>
      </p:sp>
      <p:pic>
        <p:nvPicPr>
          <p:cNvPr id="7" name="Picture 6" descr="40_Mt_01_05_RG.jpg"/>
          <p:cNvPicPr>
            <a:picLocks noChangeAspect="1"/>
          </p:cNvPicPr>
          <p:nvPr/>
        </p:nvPicPr>
        <p:blipFill>
          <a:blip r:embed="rId2" cstate="print"/>
          <a:stretch>
            <a:fillRect/>
          </a:stretch>
        </p:blipFill>
        <p:spPr>
          <a:xfrm>
            <a:off x="3000828" y="185057"/>
            <a:ext cx="6056086" cy="4836885"/>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6</a:t>
            </a:r>
            <a:endParaRPr lang="en-US" altLang="en-US" dirty="0">
              <a:solidFill>
                <a:schemeClr val="bg1"/>
              </a:solidFill>
            </a:endParaRPr>
          </a:p>
        </p:txBody>
      </p:sp>
      <p:sp>
        <p:nvSpPr>
          <p:cNvPr id="4" name="Rectangle 8"/>
          <p:cNvSpPr txBox="1">
            <a:spLocks noChangeArrowheads="1"/>
          </p:cNvSpPr>
          <p:nvPr/>
        </p:nvSpPr>
        <p:spPr bwMode="auto">
          <a:xfrm>
            <a:off x="-152400" y="964427"/>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A Census is Taken</a:t>
            </a:r>
          </a:p>
        </p:txBody>
      </p:sp>
      <p:sp>
        <p:nvSpPr>
          <p:cNvPr id="7" name="Title 6"/>
          <p:cNvSpPr>
            <a:spLocks noGrp="1"/>
          </p:cNvSpPr>
          <p:nvPr>
            <p:ph type="title" idx="4294967295"/>
          </p:nvPr>
        </p:nvSpPr>
        <p:spPr>
          <a:xfrm>
            <a:off x="3124200" y="1143000"/>
            <a:ext cx="5715000" cy="2514600"/>
          </a:xfrm>
          <a:prstGeom prst="rect">
            <a:avLst/>
          </a:prstGeom>
        </p:spPr>
        <p:txBody>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 Census is Taken</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7</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2:1&amp;4</a:t>
            </a:r>
          </a:p>
        </p:txBody>
      </p:sp>
      <p:sp>
        <p:nvSpPr>
          <p:cNvPr id="16" name="TextBox 15"/>
          <p:cNvSpPr txBox="1"/>
          <p:nvPr/>
        </p:nvSpPr>
        <p:spPr>
          <a:xfrm>
            <a:off x="3505200" y="5288340"/>
            <a:ext cx="5638800" cy="1569660"/>
          </a:xfrm>
          <a:prstGeom prst="rect">
            <a:avLst/>
          </a:prstGeom>
          <a:noFill/>
        </p:spPr>
        <p:txBody>
          <a:bodyPr wrap="square" rtlCol="0">
            <a:spAutoFit/>
          </a:bodyPr>
          <a:lstStyle/>
          <a:p>
            <a:r>
              <a:rPr lang="en-US" sz="2400" dirty="0" smtClean="0"/>
              <a:t>Caesar Augustus issued a decree that a census should be taken. So Joseph went with Mary from Nazareth to Bethlehem because he belonged to the house of David.</a:t>
            </a:r>
            <a:endParaRPr lang="en-US" sz="2400" dirty="0"/>
          </a:p>
        </p:txBody>
      </p:sp>
      <p:pic>
        <p:nvPicPr>
          <p:cNvPr id="8" name="Picture 7" descr="42_Lk_02_01_RG.jpg"/>
          <p:cNvPicPr>
            <a:picLocks noChangeAspect="1"/>
          </p:cNvPicPr>
          <p:nvPr/>
        </p:nvPicPr>
        <p:blipFill>
          <a:blip r:embed="rId3" cstate="print"/>
          <a:stretch>
            <a:fillRect/>
          </a:stretch>
        </p:blipFill>
        <p:spPr>
          <a:xfrm>
            <a:off x="3018972" y="199571"/>
            <a:ext cx="5959076" cy="4851400"/>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3</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2:1&amp;4</a:t>
            </a:r>
          </a:p>
        </p:txBody>
      </p:sp>
      <p:sp>
        <p:nvSpPr>
          <p:cNvPr id="16" name="TextBox 15"/>
          <p:cNvSpPr txBox="1"/>
          <p:nvPr/>
        </p:nvSpPr>
        <p:spPr>
          <a:xfrm>
            <a:off x="3505200" y="5288340"/>
            <a:ext cx="5638800" cy="1569660"/>
          </a:xfrm>
          <a:prstGeom prst="rect">
            <a:avLst/>
          </a:prstGeom>
          <a:noFill/>
        </p:spPr>
        <p:txBody>
          <a:bodyPr wrap="square" rtlCol="0">
            <a:spAutoFit/>
          </a:bodyPr>
          <a:lstStyle/>
          <a:p>
            <a:r>
              <a:rPr lang="en-US" sz="2400" dirty="0" smtClean="0"/>
              <a:t>Caesar Augustus issued a decree that a census should be taken. So Joseph went with Mary from Nazareth to Bethlehem because he belonged to the house of David.</a:t>
            </a:r>
            <a:endParaRPr lang="en-US" sz="2400" dirty="0"/>
          </a:p>
        </p:txBody>
      </p:sp>
      <p:pic>
        <p:nvPicPr>
          <p:cNvPr id="7" name="Picture 6" descr="Luke_02_Nativity_Routes.jpg"/>
          <p:cNvPicPr>
            <a:picLocks noChangeAspect="1"/>
          </p:cNvPicPr>
          <p:nvPr/>
        </p:nvPicPr>
        <p:blipFill>
          <a:blip r:embed="rId2" cstate="print"/>
          <a:stretch>
            <a:fillRect/>
          </a:stretch>
        </p:blipFill>
        <p:spPr>
          <a:xfrm>
            <a:off x="0" y="0"/>
            <a:ext cx="9144000" cy="6923314"/>
          </a:xfrm>
          <a:prstGeom prst="rect">
            <a:avLst/>
          </a:prstGeom>
        </p:spPr>
      </p:pic>
      <p:sp>
        <p:nvSpPr>
          <p:cNvPr id="8" name="Oval 6"/>
          <p:cNvSpPr>
            <a:spLocks noChangeArrowheads="1"/>
          </p:cNvSpPr>
          <p:nvPr/>
        </p:nvSpPr>
        <p:spPr bwMode="auto">
          <a:xfrm>
            <a:off x="304800" y="2032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 name="Text Box 7"/>
          <p:cNvSpPr txBox="1">
            <a:spLocks noChangeArrowheads="1"/>
          </p:cNvSpPr>
          <p:nvPr/>
        </p:nvSpPr>
        <p:spPr bwMode="auto">
          <a:xfrm>
            <a:off x="444500" y="3175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8</a:t>
            </a:r>
            <a:endParaRPr lang="en-US" altLang="en-US" dirty="0">
              <a:solidFill>
                <a:schemeClr val="bg1"/>
              </a:solidFill>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1277</Words>
  <Application>Microsoft Macintosh PowerPoint</Application>
  <PresentationFormat>On-screen Show (4:3)</PresentationFormat>
  <Paragraphs>113</Paragraphs>
  <Slides>20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Office Theme</vt:lpstr>
      <vt:lpstr>JESUS!</vt:lpstr>
      <vt:lpstr>Prayer Requests</vt:lpstr>
      <vt:lpstr> Joseph has a Dream</vt:lpstr>
      <vt:lpstr>PowerPoint Presentation</vt:lpstr>
      <vt:lpstr>PowerPoint Presentation</vt:lpstr>
      <vt:lpstr>PowerPoint Presentation</vt:lpstr>
      <vt:lpstr> A Census is Taken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Shepherds and the Angels</vt:lpstr>
      <vt:lpstr>PowerPoint Presentation</vt:lpstr>
      <vt:lpstr>PowerPoint Presentation</vt:lpstr>
      <vt:lpstr>PowerPoint Presentation</vt:lpstr>
      <vt:lpstr>PowerPoint Presentation</vt:lpstr>
    </vt:vector>
  </TitlesOfParts>
  <Company>FedEx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 Tepe</dc:creator>
  <cp:lastModifiedBy>Microsoft Office User</cp:lastModifiedBy>
  <cp:revision>274</cp:revision>
  <dcterms:created xsi:type="dcterms:W3CDTF">2015-03-03T16:23:43Z</dcterms:created>
  <dcterms:modified xsi:type="dcterms:W3CDTF">2020-02-08T14:14:32Z</dcterms:modified>
</cp:coreProperties>
</file>