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1" r:id="rId2"/>
    <p:sldId id="298" r:id="rId3"/>
    <p:sldId id="284" r:id="rId4"/>
    <p:sldId id="277" r:id="rId5"/>
    <p:sldId id="279" r:id="rId6"/>
    <p:sldId id="280" r:id="rId7"/>
    <p:sldId id="282" r:id="rId8"/>
    <p:sldId id="281" r:id="rId9"/>
    <p:sldId id="283" r:id="rId10"/>
    <p:sldId id="285" r:id="rId11"/>
    <p:sldId id="286" r:id="rId12"/>
    <p:sldId id="287" r:id="rId13"/>
    <p:sldId id="288" r:id="rId14"/>
    <p:sldId id="291" r:id="rId15"/>
    <p:sldId id="289" r:id="rId16"/>
    <p:sldId id="290" r:id="rId17"/>
    <p:sldId id="292" r:id="rId18"/>
    <p:sldId id="293" r:id="rId19"/>
    <p:sldId id="294" r:id="rId20"/>
    <p:sldId id="295" r:id="rId21"/>
    <p:sldId id="296" r:id="rId22"/>
    <p:sldId id="29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5" autoAdjust="0"/>
    <p:restoredTop sz="86336" autoAdjust="0"/>
  </p:normalViewPr>
  <p:slideViewPr>
    <p:cSldViewPr>
      <p:cViewPr varScale="1">
        <p:scale>
          <a:sx n="129" d="100"/>
          <a:sy n="129" d="100"/>
        </p:scale>
        <p:origin x="200" y="6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622A1-B721-0142-9E33-31F45A94ADC9}" type="datetimeFigureOut">
              <a:rPr lang="en-US" smtClean="0"/>
              <a:t>2/5/20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9DFAD-3AAF-734A-8964-114889EA1CF1}" type="slidenum">
              <a:rPr lang="en-US" smtClean="0"/>
              <a:t>‹#›</a:t>
            </a:fld>
            <a:endParaRPr lang="en-US"/>
          </a:p>
        </p:txBody>
      </p:sp>
    </p:spTree>
    <p:extLst>
      <p:ext uri="{BB962C8B-B14F-4D97-AF65-F5344CB8AC3E}">
        <p14:creationId xmlns:p14="http://schemas.microsoft.com/office/powerpoint/2010/main" val="70639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In the time of Herod king of Judea there was a priest named Zechariah, who belonged to the priestly division of </a:t>
            </a:r>
            <a:r>
              <a:rPr lang="en-US" dirty="0" err="1" smtClean="0"/>
              <a:t>Abijah</a:t>
            </a:r>
            <a:r>
              <a:rPr lang="en-US" dirty="0" smtClean="0"/>
              <a:t>; his wife Elizabeth was also a descendant of Aaron. 6 Both of them were righteous in the sight of God, observing all the Lord’s commands and decrees blamelessly. 7 But they were childless because Elizabeth was not able to conceive, and they were both very old. </a:t>
            </a:r>
            <a:endParaRPr lang="en-US" dirty="0"/>
          </a:p>
        </p:txBody>
      </p:sp>
      <p:sp>
        <p:nvSpPr>
          <p:cNvPr id="4" name="Slide Number Placeholder 3"/>
          <p:cNvSpPr>
            <a:spLocks noGrp="1"/>
          </p:cNvSpPr>
          <p:nvPr>
            <p:ph type="sldNum" sz="quarter" idx="10"/>
          </p:nvPr>
        </p:nvSpPr>
        <p:spPr/>
        <p:txBody>
          <a:bodyPr/>
          <a:lstStyle/>
          <a:p>
            <a:fld id="{A759DFAD-3AAF-734A-8964-114889EA1CF1}" type="slidenum">
              <a:rPr lang="en-US" smtClean="0"/>
              <a:t>4</a:t>
            </a:fld>
            <a:endParaRPr lang="en-US"/>
          </a:p>
        </p:txBody>
      </p:sp>
    </p:spTree>
    <p:extLst>
      <p:ext uri="{BB962C8B-B14F-4D97-AF65-F5344CB8AC3E}">
        <p14:creationId xmlns:p14="http://schemas.microsoft.com/office/powerpoint/2010/main" val="1121669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 “I am the Lord’s servant,” Mary answered. “May your word to me be fulfilled.” Then the angel left her.</a:t>
            </a:r>
            <a:endParaRPr lang="en-US" dirty="0"/>
          </a:p>
        </p:txBody>
      </p:sp>
      <p:sp>
        <p:nvSpPr>
          <p:cNvPr id="4" name="Slide Number Placeholder 3"/>
          <p:cNvSpPr>
            <a:spLocks noGrp="1"/>
          </p:cNvSpPr>
          <p:nvPr>
            <p:ph type="sldNum" sz="quarter" idx="10"/>
          </p:nvPr>
        </p:nvSpPr>
        <p:spPr/>
        <p:txBody>
          <a:bodyPr/>
          <a:lstStyle/>
          <a:p>
            <a:fld id="{A759DFAD-3AAF-734A-8964-114889EA1CF1}" type="slidenum">
              <a:rPr lang="en-US" smtClean="0"/>
              <a:t>14</a:t>
            </a:fld>
            <a:endParaRPr lang="en-US"/>
          </a:p>
        </p:txBody>
      </p:sp>
    </p:spTree>
    <p:extLst>
      <p:ext uri="{BB962C8B-B14F-4D97-AF65-F5344CB8AC3E}">
        <p14:creationId xmlns:p14="http://schemas.microsoft.com/office/powerpoint/2010/main" val="558673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39 At that time Mary got ready and hurried to a town in the hill country of Judea, 40 where she entered Zechariah’s home and greeted Elizabeth. 41 When Elizabeth heard Mary’s greeting, the baby leaped in her womb, and Elizabeth was filled with the Holy Spirit.</a:t>
            </a:r>
            <a:endParaRPr lang="en-US" dirty="0"/>
          </a:p>
        </p:txBody>
      </p:sp>
      <p:sp>
        <p:nvSpPr>
          <p:cNvPr id="4" name="Slide Number Placeholder 3"/>
          <p:cNvSpPr>
            <a:spLocks noGrp="1"/>
          </p:cNvSpPr>
          <p:nvPr>
            <p:ph type="sldNum" sz="quarter" idx="10"/>
          </p:nvPr>
        </p:nvSpPr>
        <p:spPr/>
        <p:txBody>
          <a:bodyPr/>
          <a:lstStyle/>
          <a:p>
            <a:fld id="{A759DFAD-3AAF-734A-8964-114889EA1CF1}" type="slidenum">
              <a:rPr lang="en-US" smtClean="0"/>
              <a:t>16</a:t>
            </a:fld>
            <a:endParaRPr lang="en-US"/>
          </a:p>
        </p:txBody>
      </p:sp>
    </p:spTree>
    <p:extLst>
      <p:ext uri="{BB962C8B-B14F-4D97-AF65-F5344CB8AC3E}">
        <p14:creationId xmlns:p14="http://schemas.microsoft.com/office/powerpoint/2010/main" val="1798327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42 In a loud voice she exclaimed: “Blessed are you among women, and blessed is the child you will bear! 43 But why am I so favored, that the mother of my Lord should come to me? 44 As soon as the sound of your greeting reached my ears, the baby in my womb leaped for joy. 45 Blessed is she who has believed that the Lord would fulfill his promises to her!”</a:t>
            </a:r>
            <a:endParaRPr lang="en-US" dirty="0"/>
          </a:p>
        </p:txBody>
      </p:sp>
      <p:sp>
        <p:nvSpPr>
          <p:cNvPr id="4" name="Slide Number Placeholder 3"/>
          <p:cNvSpPr>
            <a:spLocks noGrp="1"/>
          </p:cNvSpPr>
          <p:nvPr>
            <p:ph type="sldNum" sz="quarter" idx="10"/>
          </p:nvPr>
        </p:nvSpPr>
        <p:spPr/>
        <p:txBody>
          <a:bodyPr/>
          <a:lstStyle/>
          <a:p>
            <a:fld id="{A759DFAD-3AAF-734A-8964-114889EA1CF1}" type="slidenum">
              <a:rPr lang="en-US" smtClean="0"/>
              <a:t>17</a:t>
            </a:fld>
            <a:endParaRPr lang="en-US"/>
          </a:p>
        </p:txBody>
      </p:sp>
    </p:spTree>
    <p:extLst>
      <p:ext uri="{BB962C8B-B14F-4D97-AF65-F5344CB8AC3E}">
        <p14:creationId xmlns:p14="http://schemas.microsoft.com/office/powerpoint/2010/main" val="1441821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56 Mary stayed with Elizabeth for about three months and then returned home.</a:t>
            </a:r>
            <a:endParaRPr lang="en-US" dirty="0"/>
          </a:p>
        </p:txBody>
      </p:sp>
      <p:sp>
        <p:nvSpPr>
          <p:cNvPr id="4" name="Slide Number Placeholder 3"/>
          <p:cNvSpPr>
            <a:spLocks noGrp="1"/>
          </p:cNvSpPr>
          <p:nvPr>
            <p:ph type="sldNum" sz="quarter" idx="10"/>
          </p:nvPr>
        </p:nvSpPr>
        <p:spPr/>
        <p:txBody>
          <a:bodyPr/>
          <a:lstStyle/>
          <a:p>
            <a:fld id="{A759DFAD-3AAF-734A-8964-114889EA1CF1}" type="slidenum">
              <a:rPr lang="en-US" smtClean="0"/>
              <a:t>18</a:t>
            </a:fld>
            <a:endParaRPr lang="en-US"/>
          </a:p>
        </p:txBody>
      </p:sp>
    </p:spTree>
    <p:extLst>
      <p:ext uri="{BB962C8B-B14F-4D97-AF65-F5344CB8AC3E}">
        <p14:creationId xmlns:p14="http://schemas.microsoft.com/office/powerpoint/2010/main" val="1448687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57 When it was time for Elizabeth to have her baby, she gave birth to a son. 58 Her neighbors and relatives heard that the Lord had shown her great mercy, and they shared her joy. </a:t>
            </a:r>
            <a:endParaRPr lang="en-US" dirty="0"/>
          </a:p>
        </p:txBody>
      </p:sp>
      <p:sp>
        <p:nvSpPr>
          <p:cNvPr id="4" name="Slide Number Placeholder 3"/>
          <p:cNvSpPr>
            <a:spLocks noGrp="1"/>
          </p:cNvSpPr>
          <p:nvPr>
            <p:ph type="sldNum" sz="quarter" idx="10"/>
          </p:nvPr>
        </p:nvSpPr>
        <p:spPr/>
        <p:txBody>
          <a:bodyPr/>
          <a:lstStyle/>
          <a:p>
            <a:fld id="{A759DFAD-3AAF-734A-8964-114889EA1CF1}" type="slidenum">
              <a:rPr lang="en-US" smtClean="0"/>
              <a:t>20</a:t>
            </a:fld>
            <a:endParaRPr lang="en-US"/>
          </a:p>
        </p:txBody>
      </p:sp>
    </p:spTree>
    <p:extLst>
      <p:ext uri="{BB962C8B-B14F-4D97-AF65-F5344CB8AC3E}">
        <p14:creationId xmlns:p14="http://schemas.microsoft.com/office/powerpoint/2010/main" val="1446091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59 On the eighth day they came to circumcise the child, and they were going to name him after his father Zechariah, 60 but his mother spoke up and said, “No! He is to be called John.” 61 They said to her, “There is no one among your relatives who has that name.” </a:t>
            </a:r>
            <a:endParaRPr lang="en-US" dirty="0"/>
          </a:p>
        </p:txBody>
      </p:sp>
      <p:sp>
        <p:nvSpPr>
          <p:cNvPr id="4" name="Slide Number Placeholder 3"/>
          <p:cNvSpPr>
            <a:spLocks noGrp="1"/>
          </p:cNvSpPr>
          <p:nvPr>
            <p:ph type="sldNum" sz="quarter" idx="10"/>
          </p:nvPr>
        </p:nvSpPr>
        <p:spPr/>
        <p:txBody>
          <a:bodyPr/>
          <a:lstStyle/>
          <a:p>
            <a:fld id="{A759DFAD-3AAF-734A-8964-114889EA1CF1}" type="slidenum">
              <a:rPr lang="en-US" smtClean="0"/>
              <a:t>21</a:t>
            </a:fld>
            <a:endParaRPr lang="en-US"/>
          </a:p>
        </p:txBody>
      </p:sp>
    </p:spTree>
    <p:extLst>
      <p:ext uri="{BB962C8B-B14F-4D97-AF65-F5344CB8AC3E}">
        <p14:creationId xmlns:p14="http://schemas.microsoft.com/office/powerpoint/2010/main" val="1557619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62 Then they made signs to his father, to find out what he would like to name the child. 63 He asked for a writing tablet, and to everyone’s astonishment he wrote, “His name is John.” 64 Immediately his mouth was opened and his tongue set free, and he began to speak, praising God. </a:t>
            </a:r>
            <a:r>
              <a:rPr lang="en-US" smtClean="0"/>
              <a:t>65 All the neighbors were filled with awe, and throughout the hill country of Judea people were talking about all these things. </a:t>
            </a:r>
            <a:endParaRPr lang="en-US"/>
          </a:p>
        </p:txBody>
      </p:sp>
      <p:sp>
        <p:nvSpPr>
          <p:cNvPr id="4" name="Slide Number Placeholder 3"/>
          <p:cNvSpPr>
            <a:spLocks noGrp="1"/>
          </p:cNvSpPr>
          <p:nvPr>
            <p:ph type="sldNum" sz="quarter" idx="10"/>
          </p:nvPr>
        </p:nvSpPr>
        <p:spPr/>
        <p:txBody>
          <a:bodyPr/>
          <a:lstStyle/>
          <a:p>
            <a:fld id="{A759DFAD-3AAF-734A-8964-114889EA1CF1}" type="slidenum">
              <a:rPr lang="en-US" smtClean="0"/>
              <a:t>22</a:t>
            </a:fld>
            <a:endParaRPr lang="en-US"/>
          </a:p>
        </p:txBody>
      </p:sp>
    </p:spTree>
    <p:extLst>
      <p:ext uri="{BB962C8B-B14F-4D97-AF65-F5344CB8AC3E}">
        <p14:creationId xmlns:p14="http://schemas.microsoft.com/office/powerpoint/2010/main" val="92619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Once when Zechariah’s division was on duty and he was serving as priest before God, 9 he was chosen by lot, according to the custom of the priesthood, to go into the temple of the Lord and burn incense. 10 And when the time for the burning of incense came, all the assembled worshipers were praying outside. 11 Then an angel of the Lord appeared to him, standing at the right side of the altar of incense. 12 When Zechariah saw him, he was startled and was gripped with fear.</a:t>
            </a:r>
            <a:endParaRPr lang="en-US" dirty="0"/>
          </a:p>
        </p:txBody>
      </p:sp>
      <p:sp>
        <p:nvSpPr>
          <p:cNvPr id="4" name="Slide Number Placeholder 3"/>
          <p:cNvSpPr>
            <a:spLocks noGrp="1"/>
          </p:cNvSpPr>
          <p:nvPr>
            <p:ph type="sldNum" sz="quarter" idx="10"/>
          </p:nvPr>
        </p:nvSpPr>
        <p:spPr/>
        <p:txBody>
          <a:bodyPr/>
          <a:lstStyle/>
          <a:p>
            <a:fld id="{A759DFAD-3AAF-734A-8964-114889EA1CF1}" type="slidenum">
              <a:rPr lang="en-US" smtClean="0"/>
              <a:t>5</a:t>
            </a:fld>
            <a:endParaRPr lang="en-US"/>
          </a:p>
        </p:txBody>
      </p:sp>
    </p:spTree>
    <p:extLst>
      <p:ext uri="{BB962C8B-B14F-4D97-AF65-F5344CB8AC3E}">
        <p14:creationId xmlns:p14="http://schemas.microsoft.com/office/powerpoint/2010/main" val="198204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But the angel said to him: “Do not be afraid, Zechariah; your prayer has been heard. Your wife Elizabeth will bear you a son, and you are to call him John. 14 He will be a joy and delight to you, and many will rejoice because of his birth, 15 for he will be great in the sight of the Lord. He is never to take wine or other fermented drink, and he will be filled with the Holy Spirit even before he is born. 16 He will bring back many of the people of Israel to the Lord their God. 17 And he will go on before the Lord, in the spirit and power of Elijah, to turn the hearts of the parents to their children and the disobedient to the wisdom of the righteous—to make ready a people prepared for the Lord.” </a:t>
            </a:r>
            <a:endParaRPr lang="en-US" dirty="0"/>
          </a:p>
        </p:txBody>
      </p:sp>
      <p:sp>
        <p:nvSpPr>
          <p:cNvPr id="4" name="Slide Number Placeholder 3"/>
          <p:cNvSpPr>
            <a:spLocks noGrp="1"/>
          </p:cNvSpPr>
          <p:nvPr>
            <p:ph type="sldNum" sz="quarter" idx="10"/>
          </p:nvPr>
        </p:nvSpPr>
        <p:spPr/>
        <p:txBody>
          <a:bodyPr/>
          <a:lstStyle/>
          <a:p>
            <a:fld id="{A759DFAD-3AAF-734A-8964-114889EA1CF1}" type="slidenum">
              <a:rPr lang="en-US" smtClean="0"/>
              <a:t>6</a:t>
            </a:fld>
            <a:endParaRPr lang="en-US"/>
          </a:p>
        </p:txBody>
      </p:sp>
    </p:spTree>
    <p:extLst>
      <p:ext uri="{BB962C8B-B14F-4D97-AF65-F5344CB8AC3E}">
        <p14:creationId xmlns:p14="http://schemas.microsoft.com/office/powerpoint/2010/main" val="22806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Zechariah asked the angel, “How can I be sure of this? I am an old man and my wife is well along in years.” </a:t>
            </a:r>
            <a:endParaRPr lang="en-US" dirty="0"/>
          </a:p>
        </p:txBody>
      </p:sp>
      <p:sp>
        <p:nvSpPr>
          <p:cNvPr id="4" name="Slide Number Placeholder 3"/>
          <p:cNvSpPr>
            <a:spLocks noGrp="1"/>
          </p:cNvSpPr>
          <p:nvPr>
            <p:ph type="sldNum" sz="quarter" idx="10"/>
          </p:nvPr>
        </p:nvSpPr>
        <p:spPr/>
        <p:txBody>
          <a:bodyPr/>
          <a:lstStyle/>
          <a:p>
            <a:fld id="{A759DFAD-3AAF-734A-8964-114889EA1CF1}" type="slidenum">
              <a:rPr lang="en-US" smtClean="0"/>
              <a:t>7</a:t>
            </a:fld>
            <a:endParaRPr lang="en-US"/>
          </a:p>
        </p:txBody>
      </p:sp>
    </p:spTree>
    <p:extLst>
      <p:ext uri="{BB962C8B-B14F-4D97-AF65-F5344CB8AC3E}">
        <p14:creationId xmlns:p14="http://schemas.microsoft.com/office/powerpoint/2010/main" val="205951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 The angel said to him, “I am Gabriel. I stand in the presence of God, and I have been sent to speak to you and to tell you this good news. 20 And now you will be silent and not able to speak until the day this happens, because you did not believe my words, which will come true at their appointed time.” </a:t>
            </a:r>
            <a:endParaRPr lang="en-US" dirty="0"/>
          </a:p>
        </p:txBody>
      </p:sp>
      <p:sp>
        <p:nvSpPr>
          <p:cNvPr id="4" name="Slide Number Placeholder 3"/>
          <p:cNvSpPr>
            <a:spLocks noGrp="1"/>
          </p:cNvSpPr>
          <p:nvPr>
            <p:ph type="sldNum" sz="quarter" idx="10"/>
          </p:nvPr>
        </p:nvSpPr>
        <p:spPr/>
        <p:txBody>
          <a:bodyPr/>
          <a:lstStyle/>
          <a:p>
            <a:fld id="{A759DFAD-3AAF-734A-8964-114889EA1CF1}" type="slidenum">
              <a:rPr lang="en-US" smtClean="0"/>
              <a:t>8</a:t>
            </a:fld>
            <a:endParaRPr lang="en-US"/>
          </a:p>
        </p:txBody>
      </p:sp>
    </p:spTree>
    <p:extLst>
      <p:ext uri="{BB962C8B-B14F-4D97-AF65-F5344CB8AC3E}">
        <p14:creationId xmlns:p14="http://schemas.microsoft.com/office/powerpoint/2010/main" val="104267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 Meanwhile, the people were waiting for Zechariah and wondering why he stayed so long in the temple. 22 When he came out, he could not speak to them. They realized he had seen a vision in the temple, for he kept making signs to them but remained unable to speak. 23 When his time of service was completed, he returned home. 24 After this his wife Elizabeth became pregnant and for five months remained in seclusion. 25 “The Lord has done this for me,” she said. “In these days he has shown his favor and taken away my disgrace among the people.”</a:t>
            </a:r>
            <a:endParaRPr lang="en-US" dirty="0"/>
          </a:p>
        </p:txBody>
      </p:sp>
      <p:sp>
        <p:nvSpPr>
          <p:cNvPr id="4" name="Slide Number Placeholder 3"/>
          <p:cNvSpPr>
            <a:spLocks noGrp="1"/>
          </p:cNvSpPr>
          <p:nvPr>
            <p:ph type="sldNum" sz="quarter" idx="10"/>
          </p:nvPr>
        </p:nvSpPr>
        <p:spPr/>
        <p:txBody>
          <a:bodyPr/>
          <a:lstStyle/>
          <a:p>
            <a:fld id="{A759DFAD-3AAF-734A-8964-114889EA1CF1}" type="slidenum">
              <a:rPr lang="en-US" smtClean="0"/>
              <a:t>9</a:t>
            </a:fld>
            <a:endParaRPr lang="en-US"/>
          </a:p>
        </p:txBody>
      </p:sp>
    </p:spTree>
    <p:extLst>
      <p:ext uri="{BB962C8B-B14F-4D97-AF65-F5344CB8AC3E}">
        <p14:creationId xmlns:p14="http://schemas.microsoft.com/office/powerpoint/2010/main" val="826146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 In the sixth month of Elizabeth’s pregnancy, God sent the angel Gabriel to Nazareth, a town in Galilee, 27 to a virgin pledged to be married to a man named Joseph, a descendant of David. The virgin’s name was Mary. </a:t>
            </a:r>
            <a:endParaRPr lang="en-US" dirty="0"/>
          </a:p>
        </p:txBody>
      </p:sp>
      <p:sp>
        <p:nvSpPr>
          <p:cNvPr id="4" name="Slide Number Placeholder 3"/>
          <p:cNvSpPr>
            <a:spLocks noGrp="1"/>
          </p:cNvSpPr>
          <p:nvPr>
            <p:ph type="sldNum" sz="quarter" idx="10"/>
          </p:nvPr>
        </p:nvSpPr>
        <p:spPr/>
        <p:txBody>
          <a:bodyPr/>
          <a:lstStyle/>
          <a:p>
            <a:fld id="{A759DFAD-3AAF-734A-8964-114889EA1CF1}" type="slidenum">
              <a:rPr lang="en-US" smtClean="0"/>
              <a:t>11</a:t>
            </a:fld>
            <a:endParaRPr lang="en-US"/>
          </a:p>
        </p:txBody>
      </p:sp>
    </p:spTree>
    <p:extLst>
      <p:ext uri="{BB962C8B-B14F-4D97-AF65-F5344CB8AC3E}">
        <p14:creationId xmlns:p14="http://schemas.microsoft.com/office/powerpoint/2010/main" val="95863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28 The angel went to her and said, “Greetings, you who are highly favored! The Lord is with you.” 29 Mary was greatly troubled at his words and wondered what kind of greeting this might be. 30 But the angel said to her, “Do not be afraid, Mary; you have found favor with God. 31 You will conceive and give birth to a son, and you are to call him Jesus. 32 He will be great and will be called the Son of the Most High. The Lord God will give him the throne of his father David, 33 and he will reign over Jacob’s descendants forever; his kingdom will never end.” </a:t>
            </a:r>
            <a:endParaRPr lang="en-US" dirty="0"/>
          </a:p>
        </p:txBody>
      </p:sp>
      <p:sp>
        <p:nvSpPr>
          <p:cNvPr id="4" name="Slide Number Placeholder 3"/>
          <p:cNvSpPr>
            <a:spLocks noGrp="1"/>
          </p:cNvSpPr>
          <p:nvPr>
            <p:ph type="sldNum" sz="quarter" idx="10"/>
          </p:nvPr>
        </p:nvSpPr>
        <p:spPr/>
        <p:txBody>
          <a:bodyPr/>
          <a:lstStyle/>
          <a:p>
            <a:fld id="{A759DFAD-3AAF-734A-8964-114889EA1CF1}" type="slidenum">
              <a:rPr lang="en-US" smtClean="0"/>
              <a:t>12</a:t>
            </a:fld>
            <a:endParaRPr lang="en-US"/>
          </a:p>
        </p:txBody>
      </p:sp>
    </p:spTree>
    <p:extLst>
      <p:ext uri="{BB962C8B-B14F-4D97-AF65-F5344CB8AC3E}">
        <p14:creationId xmlns:p14="http://schemas.microsoft.com/office/powerpoint/2010/main" val="327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34 “How will this be,” Mary asked the angel, “since I am a virgin?” 35 The angel answered, “The Holy Spirit will come on you, and the power of the Most High will overshadow you. So the holy one to be born will be called the Son of God. </a:t>
            </a:r>
            <a:endParaRPr lang="en-US" dirty="0"/>
          </a:p>
        </p:txBody>
      </p:sp>
      <p:sp>
        <p:nvSpPr>
          <p:cNvPr id="4" name="Slide Number Placeholder 3"/>
          <p:cNvSpPr>
            <a:spLocks noGrp="1"/>
          </p:cNvSpPr>
          <p:nvPr>
            <p:ph type="sldNum" sz="quarter" idx="10"/>
          </p:nvPr>
        </p:nvSpPr>
        <p:spPr/>
        <p:txBody>
          <a:bodyPr/>
          <a:lstStyle/>
          <a:p>
            <a:fld id="{A759DFAD-3AAF-734A-8964-114889EA1CF1}" type="slidenum">
              <a:rPr lang="en-US" smtClean="0"/>
              <a:t>13</a:t>
            </a:fld>
            <a:endParaRPr lang="en-US"/>
          </a:p>
        </p:txBody>
      </p:sp>
    </p:spTree>
    <p:extLst>
      <p:ext uri="{BB962C8B-B14F-4D97-AF65-F5344CB8AC3E}">
        <p14:creationId xmlns:p14="http://schemas.microsoft.com/office/powerpoint/2010/main" val="88176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2/5/20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5222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2/5/20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54104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2/5/20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158980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2/5/20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35367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2/5/20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322644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2/5/20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189791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2/5/20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28405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2/5/20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415600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2/5/20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414339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2/5/20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65564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306BD7B-D97B-44BC-B63A-B09037FDCE10}" type="datetimeFigureOut">
              <a:rPr lang="en-US" smtClean="0"/>
              <a:pPr/>
              <a:t>2/5/20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B33C96-E442-4D2B-B046-E8B7A0734C4E}" type="slidenum">
              <a:rPr lang="en-US" smtClean="0"/>
              <a:pPr/>
              <a:t>‹#›</a:t>
            </a:fld>
            <a:endParaRPr lang="en-US"/>
          </a:p>
        </p:txBody>
      </p:sp>
    </p:spTree>
    <p:extLst>
      <p:ext uri="{BB962C8B-B14F-4D97-AF65-F5344CB8AC3E}">
        <p14:creationId xmlns:p14="http://schemas.microsoft.com/office/powerpoint/2010/main" val="8348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8.gif"/><Relationship Id="rId21" Type="http://schemas.openxmlformats.org/officeDocument/2006/relationships/image" Target="../media/image9.gif"/><Relationship Id="rId22" Type="http://schemas.openxmlformats.org/officeDocument/2006/relationships/image" Target="../media/image10.gi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gif"/><Relationship Id="rId14" Type="http://schemas.openxmlformats.org/officeDocument/2006/relationships/image" Target="../media/image2.gif"/><Relationship Id="rId15" Type="http://schemas.openxmlformats.org/officeDocument/2006/relationships/image" Target="../media/image3.jpeg"/><Relationship Id="rId16" Type="http://schemas.openxmlformats.org/officeDocument/2006/relationships/image" Target="../media/image4.gif"/><Relationship Id="rId17" Type="http://schemas.openxmlformats.org/officeDocument/2006/relationships/image" Target="../media/image5.gif"/><Relationship Id="rId18" Type="http://schemas.openxmlformats.org/officeDocument/2006/relationships/image" Target="../media/image6.gif"/><Relationship Id="rId19" Type="http://schemas.openxmlformats.org/officeDocument/2006/relationships/image" Target="../media/image7.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Rectangle 49"/>
          <p:cNvSpPr>
            <a:spLocks noChangeArrowheads="1"/>
          </p:cNvSpPr>
          <p:nvPr userDrawn="1"/>
        </p:nvSpPr>
        <p:spPr bwMode="auto">
          <a:xfrm>
            <a:off x="2932176" y="76200"/>
            <a:ext cx="6172200" cy="5099050"/>
          </a:xfrm>
          <a:prstGeom prst="rect">
            <a:avLst/>
          </a:prstGeom>
          <a:solidFill>
            <a:schemeClr val="bg1"/>
          </a:solidFill>
          <a:ln w="9525">
            <a:solidFill>
              <a:schemeClr val="tx1"/>
            </a:solidFill>
            <a:miter lim="800000"/>
            <a:headEnd/>
            <a:tailEnd/>
          </a:ln>
          <a:effectLst>
            <a:innerShdw blurRad="114300">
              <a:prstClr val="black"/>
            </a:innerShdw>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10" name="Rectangle 53"/>
          <p:cNvSpPr>
            <a:spLocks noChangeArrowheads="1"/>
          </p:cNvSpPr>
          <p:nvPr userDrawn="1"/>
        </p:nvSpPr>
        <p:spPr bwMode="auto">
          <a:xfrm>
            <a:off x="2932176" y="12700"/>
            <a:ext cx="6172200" cy="1651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w="9525">
            <a:solidFill>
              <a:schemeClr val="tx1"/>
            </a:solidFill>
            <a:miter lim="800000"/>
            <a:headEnd/>
            <a:tailEnd/>
          </a:ln>
          <a:effectLst/>
          <a:extLst/>
        </p:spPr>
        <p:txBody>
          <a:bodyPr wrap="none" anchor="ctr"/>
          <a:lstStyle/>
          <a:p>
            <a:pPr>
              <a:defRPr/>
            </a:pPr>
            <a:endParaRPr lang="en-US"/>
          </a:p>
        </p:txBody>
      </p:sp>
      <p:sp>
        <p:nvSpPr>
          <p:cNvPr id="11" name="Freeform 56"/>
          <p:cNvSpPr>
            <a:spLocks/>
          </p:cNvSpPr>
          <p:nvPr userDrawn="1"/>
        </p:nvSpPr>
        <p:spPr bwMode="auto">
          <a:xfrm>
            <a:off x="2743200" y="5181600"/>
            <a:ext cx="609600" cy="1066800"/>
          </a:xfrm>
          <a:custGeom>
            <a:avLst/>
            <a:gdLst>
              <a:gd name="T0" fmla="*/ 0 w 1968"/>
              <a:gd name="T1" fmla="*/ 2147483647 h 576"/>
              <a:gd name="T2" fmla="*/ 2147483647 w 1968"/>
              <a:gd name="T3" fmla="*/ 2147483647 h 576"/>
              <a:gd name="T4" fmla="*/ 2147483647 w 1968"/>
              <a:gd name="T5" fmla="*/ 2147483647 h 576"/>
              <a:gd name="T6" fmla="*/ 2147483647 w 1968"/>
              <a:gd name="T7" fmla="*/ 2147483647 h 576"/>
              <a:gd name="T8" fmla="*/ 2147483647 w 1968"/>
              <a:gd name="T9" fmla="*/ 2147483647 h 576"/>
              <a:gd name="T10" fmla="*/ 2147483647 w 1968"/>
              <a:gd name="T11" fmla="*/ 0 h 5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8" h="576">
                <a:moveTo>
                  <a:pt x="0" y="576"/>
                </a:moveTo>
                <a:cubicBezTo>
                  <a:pt x="180" y="484"/>
                  <a:pt x="360" y="392"/>
                  <a:pt x="528" y="384"/>
                </a:cubicBezTo>
                <a:cubicBezTo>
                  <a:pt x="696" y="376"/>
                  <a:pt x="840" y="520"/>
                  <a:pt x="1008" y="528"/>
                </a:cubicBezTo>
                <a:cubicBezTo>
                  <a:pt x="1176" y="536"/>
                  <a:pt x="1392" y="480"/>
                  <a:pt x="1536" y="432"/>
                </a:cubicBezTo>
                <a:cubicBezTo>
                  <a:pt x="1680" y="384"/>
                  <a:pt x="1800" y="312"/>
                  <a:pt x="1872" y="240"/>
                </a:cubicBezTo>
                <a:cubicBezTo>
                  <a:pt x="1944" y="168"/>
                  <a:pt x="1956" y="84"/>
                  <a:pt x="1968" y="0"/>
                </a:cubicBezTo>
              </a:path>
            </a:pathLst>
          </a:custGeom>
          <a:noFill/>
          <a:ln w="28575" cmpd="sng">
            <a:solidFill>
              <a:schemeClr val="tx1"/>
            </a:solidFill>
            <a:round/>
            <a:headEnd/>
            <a:tailEnd/>
          </a:ln>
          <a:effectLst/>
        </p:spPr>
        <p:txBody>
          <a:bodyPr/>
          <a:lstStyle/>
          <a:p>
            <a:pPr>
              <a:defRPr/>
            </a:pPr>
            <a:endParaRPr lang="en-US"/>
          </a:p>
        </p:txBody>
      </p:sp>
      <p:grpSp>
        <p:nvGrpSpPr>
          <p:cNvPr id="12" name="Group 90"/>
          <p:cNvGrpSpPr>
            <a:grpSpLocks/>
          </p:cNvGrpSpPr>
          <p:nvPr userDrawn="1"/>
        </p:nvGrpSpPr>
        <p:grpSpPr bwMode="auto">
          <a:xfrm>
            <a:off x="152400" y="3124200"/>
            <a:ext cx="2814638" cy="3276600"/>
            <a:chOff x="96" y="1968"/>
            <a:chExt cx="1773" cy="2064"/>
          </a:xfrm>
          <a:effectLst>
            <a:outerShdw blurRad="76200" dir="18900000" sy="23000" kx="-1200000" algn="bl" rotWithShape="0">
              <a:prstClr val="black">
                <a:alpha val="20000"/>
              </a:prstClr>
            </a:outerShdw>
          </a:effectLst>
        </p:grpSpPr>
        <p:sp>
          <p:nvSpPr>
            <p:cNvPr id="13" name="AutoShape 2"/>
            <p:cNvSpPr>
              <a:spLocks noChangeArrowheads="1"/>
            </p:cNvSpPr>
            <p:nvPr userDrawn="1"/>
          </p:nvSpPr>
          <p:spPr bwMode="auto">
            <a:xfrm>
              <a:off x="96" y="1968"/>
              <a:ext cx="1686" cy="2064"/>
            </a:xfrm>
            <a:prstGeom prst="cube">
              <a:avLst>
                <a:gd name="adj" fmla="val 6616"/>
              </a:avLst>
            </a:prstGeom>
            <a:gradFill rotWithShape="1">
              <a:gsLst>
                <a:gs pos="0">
                  <a:schemeClr val="bg2"/>
                </a:gs>
                <a:gs pos="100000">
                  <a:srgbClr val="4D4D4D"/>
                </a:gs>
              </a:gsLst>
              <a:lin ang="18900000" scaled="1"/>
            </a:gradFill>
            <a:ln w="9525">
              <a:solidFill>
                <a:schemeClr val="tx1"/>
              </a:solidFill>
              <a:miter lim="800000"/>
              <a:headEnd/>
              <a:tailEnd/>
            </a:ln>
            <a:effectLs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pic>
          <p:nvPicPr>
            <p:cNvPr id="14" name="Picture 3" descr="Fan"/>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375" y="2113"/>
              <a:ext cx="2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Electric_plug"/>
            <p:cNvPicPr>
              <a:picLocks noChangeAspect="1" noChangeArrowheads="1" noCrop="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62" y="3799"/>
              <a:ext cx="11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Fan"/>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5" y="2113"/>
              <a:ext cx="23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squarescreen"/>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70" y="2462"/>
              <a:ext cx="1163"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 descr="Analysis"/>
            <p:cNvPicPr>
              <a:picLocks noChangeAspect="1" noChangeArrowheads="1" noCrop="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92" y="3356"/>
              <a:ext cx="81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Charting_device"/>
            <p:cNvPicPr>
              <a:picLocks noChangeAspect="1" noChangeArrowheads="1" noCrop="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22" y="3733"/>
              <a:ext cx="429"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Gauge_rises"/>
            <p:cNvPicPr>
              <a:picLocks noChangeAspect="1" noChangeArrowheads="1" noCrop="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462" y="2484"/>
              <a:ext cx="185" cy="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Line_of_film"/>
            <p:cNvPicPr>
              <a:picLocks noChangeAspect="1" noChangeArrowheads="1" noCrop="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47" y="2387"/>
              <a:ext cx="148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Static"/>
            <p:cNvPicPr>
              <a:picLocks noChangeAspect="1" noChangeArrowheads="1" noCrop="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28" y="2113"/>
              <a:ext cx="3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2"/>
            <p:cNvSpPr>
              <a:spLocks noChangeArrowheads="1"/>
            </p:cNvSpPr>
            <p:nvPr userDrawn="1"/>
          </p:nvSpPr>
          <p:spPr bwMode="auto">
            <a:xfrm>
              <a:off x="327" y="3392"/>
              <a:ext cx="291" cy="291"/>
            </a:xfrm>
            <a:prstGeom prst="rect">
              <a:avLst/>
            </a:prstGeom>
            <a:gradFill rotWithShape="1">
              <a:gsLst>
                <a:gs pos="0">
                  <a:schemeClr val="tx1"/>
                </a:gs>
                <a:gs pos="50000">
                  <a:schemeClr val="bg2"/>
                </a:gs>
                <a:gs pos="100000">
                  <a:schemeClr val="tx1"/>
                </a:gs>
              </a:gsLst>
              <a:lin ang="5400000" scaled="1"/>
            </a:gradFill>
            <a:ln>
              <a:noFill/>
            </a:ln>
            <a:effectLst/>
            <a:extLst/>
          </p:spPr>
          <p:txBody>
            <a:bodyPr wrap="none" anchor="ctr"/>
            <a:lstStyle/>
            <a:p>
              <a:pPr>
                <a:defRPr/>
              </a:pPr>
              <a:endParaRPr lang="en-US"/>
            </a:p>
          </p:txBody>
        </p:sp>
        <p:pic>
          <p:nvPicPr>
            <p:cNvPr id="24" name="Picture 13" descr="atom"/>
            <p:cNvPicPr>
              <a:picLocks noChangeAspect="1" noChangeArrowheads="1" noCrop="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356" y="3422"/>
              <a:ext cx="23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14"/>
            <p:cNvSpPr>
              <a:spLocks noChangeShapeType="1"/>
            </p:cNvSpPr>
            <p:nvPr userDrawn="1"/>
          </p:nvSpPr>
          <p:spPr bwMode="auto">
            <a:xfrm>
              <a:off x="765" y="3363"/>
              <a:ext cx="0" cy="640"/>
            </a:xfrm>
            <a:prstGeom prst="line">
              <a:avLst/>
            </a:prstGeom>
            <a:noFill/>
            <a:ln w="9525">
              <a:solidFill>
                <a:srgbClr val="C0C0C0"/>
              </a:solidFill>
              <a:round/>
              <a:headEnd/>
              <a:tailEnd/>
            </a:ln>
            <a:effectLst/>
          </p:spPr>
          <p:txBody>
            <a:bodyPr/>
            <a:lstStyle/>
            <a:p>
              <a:pPr>
                <a:defRPr/>
              </a:pPr>
              <a:endParaRPr lang="en-US"/>
            </a:p>
          </p:txBody>
        </p:sp>
        <p:sp>
          <p:nvSpPr>
            <p:cNvPr id="26" name="Line 15"/>
            <p:cNvSpPr>
              <a:spLocks noChangeShapeType="1"/>
            </p:cNvSpPr>
            <p:nvPr userDrawn="1"/>
          </p:nvSpPr>
          <p:spPr bwMode="auto">
            <a:xfrm flipH="1">
              <a:off x="96" y="3696"/>
              <a:ext cx="669" cy="0"/>
            </a:xfrm>
            <a:prstGeom prst="line">
              <a:avLst/>
            </a:prstGeom>
            <a:noFill/>
            <a:ln w="9525">
              <a:solidFill>
                <a:srgbClr val="C0C0C0"/>
              </a:solidFill>
              <a:round/>
              <a:headEnd/>
              <a:tailEnd/>
            </a:ln>
            <a:effectLst/>
          </p:spPr>
          <p:txBody>
            <a:bodyPr/>
            <a:lstStyle/>
            <a:p>
              <a:pPr>
                <a:defRPr/>
              </a:pPr>
              <a:endParaRPr lang="en-US"/>
            </a:p>
          </p:txBody>
        </p:sp>
        <p:sp>
          <p:nvSpPr>
            <p:cNvPr id="27" name="Line 16"/>
            <p:cNvSpPr>
              <a:spLocks noChangeShapeType="1"/>
            </p:cNvSpPr>
            <p:nvPr userDrawn="1"/>
          </p:nvSpPr>
          <p:spPr bwMode="auto">
            <a:xfrm flipH="1">
              <a:off x="765" y="3799"/>
              <a:ext cx="697" cy="0"/>
            </a:xfrm>
            <a:prstGeom prst="line">
              <a:avLst/>
            </a:prstGeom>
            <a:noFill/>
            <a:ln w="9525">
              <a:solidFill>
                <a:srgbClr val="C0C0C0"/>
              </a:solidFill>
              <a:round/>
              <a:headEnd/>
              <a:tailEnd/>
            </a:ln>
            <a:effectLst/>
          </p:spPr>
          <p:txBody>
            <a:bodyPr/>
            <a:lstStyle/>
            <a:p>
              <a:pPr>
                <a:defRPr/>
              </a:pPr>
              <a:endParaRPr lang="en-US"/>
            </a:p>
          </p:txBody>
        </p:sp>
        <p:sp>
          <p:nvSpPr>
            <p:cNvPr id="28" name="Rectangle 28"/>
            <p:cNvSpPr>
              <a:spLocks noChangeArrowheads="1"/>
            </p:cNvSpPr>
            <p:nvPr userDrawn="1"/>
          </p:nvSpPr>
          <p:spPr bwMode="auto">
            <a:xfrm>
              <a:off x="327" y="3392"/>
              <a:ext cx="291" cy="291"/>
            </a:xfrm>
            <a:prstGeom prst="rect">
              <a:avLst/>
            </a:prstGeom>
            <a:gradFill rotWithShape="1">
              <a:gsLst>
                <a:gs pos="0">
                  <a:schemeClr val="tx1"/>
                </a:gs>
                <a:gs pos="50000">
                  <a:schemeClr val="bg2"/>
                </a:gs>
                <a:gs pos="100000">
                  <a:schemeClr val="tx1"/>
                </a:gs>
              </a:gsLst>
              <a:lin ang="5400000" scaled="1"/>
            </a:gradFill>
            <a:ln>
              <a:noFill/>
            </a:ln>
            <a:effectLst/>
            <a:extLst/>
          </p:spPr>
          <p:txBody>
            <a:bodyPr wrap="none" anchor="ctr"/>
            <a:lstStyle/>
            <a:p>
              <a:pPr>
                <a:defRPr/>
              </a:pPr>
              <a:endParaRPr lang="en-US"/>
            </a:p>
          </p:txBody>
        </p:sp>
        <p:sp>
          <p:nvSpPr>
            <p:cNvPr id="29" name="AutoShape 18"/>
            <p:cNvSpPr>
              <a:spLocks noChangeArrowheads="1"/>
            </p:cNvSpPr>
            <p:nvPr userDrawn="1"/>
          </p:nvSpPr>
          <p:spPr bwMode="auto">
            <a:xfrm>
              <a:off x="96" y="1968"/>
              <a:ext cx="1686" cy="2064"/>
            </a:xfrm>
            <a:prstGeom prst="cube">
              <a:avLst>
                <a:gd name="adj" fmla="val 6616"/>
              </a:avLst>
            </a:prstGeom>
            <a:gradFill rotWithShape="1">
              <a:gsLst>
                <a:gs pos="0">
                  <a:schemeClr val="bg2"/>
                </a:gs>
                <a:gs pos="100000">
                  <a:srgbClr val="4D4D4D"/>
                </a:gs>
              </a:gsLst>
              <a:lin ang="18900000" scaled="1"/>
            </a:gradFill>
            <a:ln w="9525">
              <a:solidFill>
                <a:schemeClr val="tx1"/>
              </a:solidFill>
              <a:miter lim="800000"/>
              <a:headEnd/>
              <a:tailEnd/>
            </a:ln>
            <a:effectLs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pic>
          <p:nvPicPr>
            <p:cNvPr id="30" name="Picture 19" descr="Fan"/>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375" y="2113"/>
              <a:ext cx="2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0" descr="Electric_plug"/>
            <p:cNvPicPr>
              <a:picLocks noChangeAspect="1" noChangeArrowheads="1" noCrop="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62" y="3799"/>
              <a:ext cx="116"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1" descr="Fan"/>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5" y="2113"/>
              <a:ext cx="23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3" descr="Analysis"/>
            <p:cNvPicPr>
              <a:picLocks noChangeAspect="1" noChangeArrowheads="1" noCrop="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92" y="3356"/>
              <a:ext cx="81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4" descr="Charting_device"/>
            <p:cNvPicPr>
              <a:picLocks noChangeAspect="1" noChangeArrowheads="1" noCrop="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22" y="3733"/>
              <a:ext cx="429"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5" descr="Gauge_rises"/>
            <p:cNvPicPr>
              <a:picLocks noChangeAspect="1" noChangeArrowheads="1" noCrop="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462" y="2484"/>
              <a:ext cx="185" cy="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6" descr="Line_of_film"/>
            <p:cNvPicPr>
              <a:picLocks noChangeAspect="1" noChangeArrowheads="1" noCrop="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47" y="2387"/>
              <a:ext cx="148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7" descr="Static"/>
            <p:cNvPicPr>
              <a:picLocks noChangeAspect="1" noChangeArrowheads="1" noCrop="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28" y="2113"/>
              <a:ext cx="32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9" descr="atom"/>
            <p:cNvPicPr>
              <a:picLocks noChangeAspect="1" noChangeArrowheads="1" noCrop="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356" y="3422"/>
              <a:ext cx="23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30"/>
            <p:cNvSpPr>
              <a:spLocks noChangeShapeType="1"/>
            </p:cNvSpPr>
            <p:nvPr userDrawn="1"/>
          </p:nvSpPr>
          <p:spPr bwMode="auto">
            <a:xfrm>
              <a:off x="765" y="3363"/>
              <a:ext cx="0" cy="640"/>
            </a:xfrm>
            <a:prstGeom prst="line">
              <a:avLst/>
            </a:prstGeom>
            <a:noFill/>
            <a:ln w="9525">
              <a:solidFill>
                <a:srgbClr val="C0C0C0"/>
              </a:solidFill>
              <a:round/>
              <a:headEnd/>
              <a:tailEnd/>
            </a:ln>
            <a:effectLst/>
          </p:spPr>
          <p:txBody>
            <a:bodyPr/>
            <a:lstStyle/>
            <a:p>
              <a:pPr>
                <a:defRPr/>
              </a:pPr>
              <a:endParaRPr lang="en-US"/>
            </a:p>
          </p:txBody>
        </p:sp>
        <p:sp>
          <p:nvSpPr>
            <p:cNvPr id="40" name="Line 31"/>
            <p:cNvSpPr>
              <a:spLocks noChangeShapeType="1"/>
            </p:cNvSpPr>
            <p:nvPr userDrawn="1"/>
          </p:nvSpPr>
          <p:spPr bwMode="auto">
            <a:xfrm flipH="1">
              <a:off x="96" y="3696"/>
              <a:ext cx="669" cy="0"/>
            </a:xfrm>
            <a:prstGeom prst="line">
              <a:avLst/>
            </a:prstGeom>
            <a:noFill/>
            <a:ln w="9525">
              <a:solidFill>
                <a:srgbClr val="C0C0C0"/>
              </a:solidFill>
              <a:round/>
              <a:headEnd/>
              <a:tailEnd/>
            </a:ln>
            <a:effectLst/>
          </p:spPr>
          <p:txBody>
            <a:bodyPr/>
            <a:lstStyle/>
            <a:p>
              <a:pPr>
                <a:defRPr/>
              </a:pPr>
              <a:endParaRPr lang="en-US"/>
            </a:p>
          </p:txBody>
        </p:sp>
        <p:sp>
          <p:nvSpPr>
            <p:cNvPr id="41" name="Rectangle 42"/>
            <p:cNvSpPr>
              <a:spLocks noChangeArrowheads="1"/>
            </p:cNvSpPr>
            <p:nvPr userDrawn="1"/>
          </p:nvSpPr>
          <p:spPr bwMode="auto">
            <a:xfrm>
              <a:off x="241" y="2454"/>
              <a:ext cx="1163" cy="872"/>
            </a:xfrm>
            <a:prstGeom prst="rect">
              <a:avLst/>
            </a:prstGeom>
            <a:solidFill>
              <a:schemeClr val="tx1"/>
            </a:solidFill>
            <a:ln w="12700">
              <a:solidFill>
                <a:srgbClr val="4D4D4D"/>
              </a:solidFill>
              <a:miter lim="800000"/>
              <a:headEnd/>
              <a:tailEnd/>
            </a:ln>
            <a:effectLs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sp>
          <p:nvSpPr>
            <p:cNvPr id="42" name="Line 32"/>
            <p:cNvSpPr>
              <a:spLocks noChangeShapeType="1"/>
            </p:cNvSpPr>
            <p:nvPr userDrawn="1"/>
          </p:nvSpPr>
          <p:spPr bwMode="auto">
            <a:xfrm flipH="1">
              <a:off x="765" y="3799"/>
              <a:ext cx="697" cy="0"/>
            </a:xfrm>
            <a:prstGeom prst="line">
              <a:avLst/>
            </a:prstGeom>
            <a:noFill/>
            <a:ln w="9525">
              <a:solidFill>
                <a:srgbClr val="C0C0C0"/>
              </a:solidFill>
              <a:round/>
              <a:headEnd/>
              <a:tailEnd/>
            </a:ln>
            <a:effectLst/>
          </p:spPr>
          <p:txBody>
            <a:bodyPr/>
            <a:lstStyle/>
            <a:p>
              <a:pPr>
                <a:defRPr/>
              </a:pPr>
              <a:endParaRPr lang="en-US"/>
            </a:p>
          </p:txBody>
        </p:sp>
        <p:sp>
          <p:nvSpPr>
            <p:cNvPr id="43" name="Oval 46"/>
            <p:cNvSpPr>
              <a:spLocks noChangeArrowheads="1"/>
            </p:cNvSpPr>
            <p:nvPr userDrawn="1"/>
          </p:nvSpPr>
          <p:spPr bwMode="auto">
            <a:xfrm>
              <a:off x="1704" y="3799"/>
              <a:ext cx="29" cy="102"/>
            </a:xfrm>
            <a:prstGeom prst="ellipse">
              <a:avLst/>
            </a:prstGeom>
            <a:solidFill>
              <a:schemeClr val="tx1"/>
            </a:solidFill>
            <a:ln w="9525">
              <a:solidFill>
                <a:schemeClr val="tx1"/>
              </a:solidFill>
              <a:round/>
              <a:headEnd/>
              <a:tailEnd/>
            </a:ln>
            <a:effectLs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smtClean="0"/>
            </a:p>
          </p:txBody>
        </p:sp>
        <p:pic>
          <p:nvPicPr>
            <p:cNvPr id="44" name="Picture 33" descr="smoke1"/>
            <p:cNvPicPr>
              <a:picLocks noChangeAspect="1" noChangeArrowheads="1" noCrop="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rot="3394512">
              <a:off x="1597" y="3621"/>
              <a:ext cx="18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63"/>
            <p:cNvSpPr txBox="1">
              <a:spLocks noChangeArrowheads="1"/>
            </p:cNvSpPr>
            <p:nvPr userDrawn="1"/>
          </p:nvSpPr>
          <p:spPr bwMode="auto">
            <a:xfrm>
              <a:off x="624" y="3792"/>
              <a:ext cx="960" cy="233"/>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altLang="en-US" sz="900" dirty="0" smtClean="0">
                  <a:solidFill>
                    <a:schemeClr val="bg1">
                      <a:lumMod val="50000"/>
                    </a:schemeClr>
                  </a:solidFill>
                </a:rPr>
                <a:t>ACME Bible</a:t>
              </a:r>
              <a:br>
                <a:rPr lang="en-US" altLang="en-US" sz="900" dirty="0" smtClean="0">
                  <a:solidFill>
                    <a:schemeClr val="bg1">
                      <a:lumMod val="50000"/>
                    </a:schemeClr>
                  </a:solidFill>
                </a:rPr>
              </a:br>
              <a:r>
                <a:rPr lang="en-US" altLang="en-US" sz="900" dirty="0" smtClean="0">
                  <a:solidFill>
                    <a:schemeClr val="bg1">
                      <a:lumMod val="50000"/>
                    </a:schemeClr>
                  </a:solidFill>
                </a:rPr>
                <a:t>Image Generator</a:t>
              </a:r>
            </a:p>
          </p:txBody>
        </p:sp>
      </p:grpSp>
      <p:sp>
        <p:nvSpPr>
          <p:cNvPr id="46" name="Rectangle 52"/>
          <p:cNvSpPr>
            <a:spLocks noChangeArrowheads="1"/>
          </p:cNvSpPr>
          <p:nvPr userDrawn="1"/>
        </p:nvSpPr>
        <p:spPr bwMode="auto">
          <a:xfrm>
            <a:off x="2932176" y="5029200"/>
            <a:ext cx="6172200" cy="165100"/>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6200000" scaled="1"/>
            <a:tileRect/>
          </a:gradFill>
          <a:ln w="9525">
            <a:solidFill>
              <a:schemeClr val="tx1"/>
            </a:solidFill>
            <a:miter lim="800000"/>
            <a:headEnd/>
            <a:tailEnd/>
          </a:ln>
          <a:effectLst/>
          <a:extLst/>
        </p:spPr>
        <p:txBody>
          <a:bodyPr wrap="none" anchor="ctr"/>
          <a:lstStyle/>
          <a:p>
            <a:pPr>
              <a:defRPr/>
            </a:pPr>
            <a:endParaRPr lang="en-US">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endParaRPr>
          </a:p>
        </p:txBody>
      </p:sp>
      <p:sp>
        <p:nvSpPr>
          <p:cNvPr id="49" name="Rectangle 48"/>
          <p:cNvSpPr/>
          <p:nvPr userDrawn="1"/>
        </p:nvSpPr>
        <p:spPr>
          <a:xfrm>
            <a:off x="471547" y="4198203"/>
            <a:ext cx="1760418" cy="830997"/>
          </a:xfrm>
          <a:prstGeom prst="rect">
            <a:avLst/>
          </a:prstGeom>
          <a:solidFill>
            <a:schemeClr val="bg1">
              <a:lumMod val="85000"/>
              <a:alpha val="0"/>
            </a:schemeClr>
          </a:solidFill>
          <a:effectLst>
            <a:glow rad="12700">
              <a:schemeClr val="accent3">
                <a:satMod val="175000"/>
              </a:schemeClr>
            </a:glow>
            <a:softEdge rad="457200"/>
          </a:effectLst>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glow rad="114300">
                    <a:schemeClr val="accent2">
                      <a:satMod val="175000"/>
                      <a:alpha val="74000"/>
                    </a:schemeClr>
                  </a:glow>
                  <a:outerShdw blurRad="50800" dist="76200" dir="5400000" algn="t" rotWithShape="0">
                    <a:prstClr val="black">
                      <a:alpha val="40000"/>
                    </a:prstClr>
                  </a:outerShdw>
                </a:effectLst>
              </a:rPr>
              <a:t>Bible Lesson</a:t>
            </a:r>
          </a:p>
          <a:p>
            <a:pPr algn="ctr"/>
            <a:r>
              <a:rPr lang="en-US" sz="2400" b="1" cap="none" spc="0" dirty="0" smtClean="0">
                <a:ln w="12700">
                  <a:solidFill>
                    <a:schemeClr val="tx2">
                      <a:satMod val="155000"/>
                    </a:schemeClr>
                  </a:solidFill>
                  <a:prstDash val="solid"/>
                </a:ln>
                <a:solidFill>
                  <a:schemeClr val="bg2">
                    <a:tint val="85000"/>
                    <a:satMod val="155000"/>
                  </a:schemeClr>
                </a:solidFill>
                <a:effectLst>
                  <a:glow rad="114300">
                    <a:schemeClr val="accent2">
                      <a:satMod val="175000"/>
                      <a:alpha val="74000"/>
                    </a:schemeClr>
                  </a:glow>
                  <a:outerShdw blurRad="50800" dist="76200" dir="5400000" algn="t" rotWithShape="0">
                    <a:prstClr val="black">
                      <a:alpha val="40000"/>
                    </a:prstClr>
                  </a:outerShdw>
                </a:effectLst>
              </a:rPr>
              <a:t>In Progress</a:t>
            </a:r>
            <a:endParaRPr lang="en-US" sz="2400" b="1" cap="none" spc="0" dirty="0">
              <a:ln w="12700">
                <a:solidFill>
                  <a:schemeClr val="tx2">
                    <a:satMod val="155000"/>
                  </a:schemeClr>
                </a:solidFill>
                <a:prstDash val="solid"/>
              </a:ln>
              <a:solidFill>
                <a:schemeClr val="bg2">
                  <a:tint val="85000"/>
                  <a:satMod val="155000"/>
                </a:schemeClr>
              </a:solidFill>
              <a:effectLst>
                <a:glow rad="114300">
                  <a:schemeClr val="accent2">
                    <a:satMod val="175000"/>
                    <a:alpha val="74000"/>
                  </a:schemeClr>
                </a:glow>
                <a:outerShdw blurRad="50800" dist="76200" dir="5400000" algn="t" rotWithShape="0">
                  <a:prstClr val="black">
                    <a:alpha val="40000"/>
                  </a:prstClr>
                </a:outerShdw>
              </a:effectLst>
            </a:endParaRPr>
          </a:p>
        </p:txBody>
      </p:sp>
    </p:spTree>
    <p:extLst>
      <p:ext uri="{BB962C8B-B14F-4D97-AF65-F5344CB8AC3E}">
        <p14:creationId xmlns:p14="http://schemas.microsoft.com/office/powerpoint/2010/main" val="227435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4000">
              <a:srgbClr val="D6B19C"/>
            </a:gs>
            <a:gs pos="19000">
              <a:srgbClr val="D49E6C"/>
            </a:gs>
            <a:gs pos="70000">
              <a:srgbClr val="A65528"/>
            </a:gs>
            <a:gs pos="100000">
              <a:srgbClr val="663012"/>
            </a:gs>
          </a:gsLst>
          <a:lin ang="2700000" scaled="0"/>
        </a:gradFill>
        <a:effectLst/>
      </p:bgPr>
    </p:bg>
    <p:spTree>
      <p:nvGrpSpPr>
        <p:cNvPr id="1" name=""/>
        <p:cNvGrpSpPr/>
        <p:nvPr/>
      </p:nvGrpSpPr>
      <p:grpSpPr>
        <a:xfrm>
          <a:off x="0" y="0"/>
          <a:ext cx="0" cy="0"/>
          <a:chOff x="0" y="0"/>
          <a:chExt cx="0" cy="0"/>
        </a:xfrm>
      </p:grpSpPr>
      <p:sp>
        <p:nvSpPr>
          <p:cNvPr id="4" name="Oval 3"/>
          <p:cNvSpPr/>
          <p:nvPr/>
        </p:nvSpPr>
        <p:spPr>
          <a:xfrm>
            <a:off x="1676400" y="457200"/>
            <a:ext cx="5867400" cy="5867400"/>
          </a:xfrm>
          <a:prstGeom prst="ellipse">
            <a:avLst/>
          </a:prstGeom>
          <a:gradFill flip="none" rotWithShape="1">
            <a:gsLst>
              <a:gs pos="4000">
                <a:srgbClr val="D6B19C"/>
              </a:gs>
              <a:gs pos="19000">
                <a:srgbClr val="D49E6C"/>
              </a:gs>
              <a:gs pos="70000">
                <a:srgbClr val="A65528"/>
              </a:gs>
              <a:gs pos="100000">
                <a:srgbClr val="663012"/>
              </a:gs>
            </a:gsLst>
            <a:lin ang="2700000" scaled="0"/>
            <a:tileRect/>
          </a:gradFill>
          <a:ln>
            <a:solidFill>
              <a:schemeClr val="accent2">
                <a:lumMod val="75000"/>
              </a:schemeClr>
            </a:solidFill>
          </a:ln>
          <a:effectLst>
            <a:outerShdw blurRad="673100" dist="25400" sx="111000" sy="111000" algn="ctr" rotWithShape="0">
              <a:prstClr val="black">
                <a:alpha val="71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52600" y="1981200"/>
            <a:ext cx="57912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JESUS!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2286000" y="3048000"/>
            <a:ext cx="4572000" cy="1384995"/>
          </a:xfrm>
          <a:prstGeom prst="rect">
            <a:avLst/>
          </a:prstGeom>
          <a:noFill/>
        </p:spPr>
        <p:txBody>
          <a:bodyPr wrap="square" rtlCol="0">
            <a:spAutoFit/>
          </a:bodyPr>
          <a:lstStyle/>
          <a:p>
            <a:pPr algn="ct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anose="020B0604020202020204" pitchFamily="34" charset="0"/>
                <a:cs typeface="Arial" panose="020B0604020202020204" pitchFamily="34" charset="0"/>
              </a:rPr>
              <a:t>Lesson 3</a:t>
            </a:r>
          </a:p>
          <a:p>
            <a:pPr algn="ct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anose="020B0604020202020204" pitchFamily="34" charset="0"/>
              <a:cs typeface="Arial" panose="020B0604020202020204" pitchFamily="34" charset="0"/>
            </a:endParaRPr>
          </a:p>
          <a:p>
            <a:pPr algn="ct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anose="020B0604020202020204" pitchFamily="34" charset="0"/>
                <a:cs typeface="Arial" panose="020B0604020202020204" pitchFamily="34" charset="0"/>
              </a:rPr>
              <a:t>Birth Announcements</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24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9</a:t>
            </a:r>
            <a:endParaRPr lang="en-US" altLang="en-US" dirty="0">
              <a:solidFill>
                <a:schemeClr val="bg1"/>
              </a:solidFill>
            </a:endParaRPr>
          </a:p>
        </p:txBody>
      </p:sp>
      <p:sp>
        <p:nvSpPr>
          <p:cNvPr id="4" name="Rectangle 8"/>
          <p:cNvSpPr txBox="1">
            <a:spLocks noChangeArrowheads="1"/>
          </p:cNvSpPr>
          <p:nvPr/>
        </p:nvSpPr>
        <p:spPr bwMode="auto">
          <a:xfrm>
            <a:off x="-152400" y="964427"/>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Mary</a:t>
            </a:r>
          </a:p>
        </p:txBody>
      </p:sp>
      <p:sp>
        <p:nvSpPr>
          <p:cNvPr id="7" name="Title 6"/>
          <p:cNvSpPr>
            <a:spLocks noGrp="1"/>
          </p:cNvSpPr>
          <p:nvPr>
            <p:ph type="title" idx="4294967295"/>
          </p:nvPr>
        </p:nvSpPr>
        <p:spPr>
          <a:xfrm>
            <a:off x="3124200" y="1143000"/>
            <a:ext cx="5715000" cy="2514600"/>
          </a:xfrm>
          <a:prstGeom prst="rect">
            <a:avLst/>
          </a:prstGeom>
        </p:spPr>
        <p:txBody>
          <a:bodyPr/>
          <a:lstStyle/>
          <a:p>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The story of Mary</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10986" y="175039"/>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10</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1:26</a:t>
            </a:r>
          </a:p>
        </p:txBody>
      </p:sp>
      <p:sp>
        <p:nvSpPr>
          <p:cNvPr id="16" name="TextBox 15"/>
          <p:cNvSpPr txBox="1"/>
          <p:nvPr/>
        </p:nvSpPr>
        <p:spPr>
          <a:xfrm>
            <a:off x="3505200" y="5288340"/>
            <a:ext cx="5638800" cy="1200329"/>
          </a:xfrm>
          <a:prstGeom prst="rect">
            <a:avLst/>
          </a:prstGeom>
          <a:noFill/>
        </p:spPr>
        <p:txBody>
          <a:bodyPr wrap="square" rtlCol="0">
            <a:spAutoFit/>
          </a:bodyPr>
          <a:lstStyle/>
          <a:p>
            <a:r>
              <a:rPr lang="en-US" sz="2400" dirty="0" smtClean="0"/>
              <a:t>God sent the angel Gabriel to Nazareth, a town in Galilee, to a virgin pledged to be married to a man named Joseph. </a:t>
            </a:r>
            <a:endParaRPr lang="en-US" sz="2400" dirty="0"/>
          </a:p>
        </p:txBody>
      </p:sp>
      <p:pic>
        <p:nvPicPr>
          <p:cNvPr id="7" name="Picture 6" descr="42_Lk_01_11_RG.jpg"/>
          <p:cNvPicPr>
            <a:picLocks noChangeAspect="1"/>
          </p:cNvPicPr>
          <p:nvPr/>
        </p:nvPicPr>
        <p:blipFill>
          <a:blip r:embed="rId3" cstate="print"/>
          <a:stretch>
            <a:fillRect/>
          </a:stretch>
        </p:blipFill>
        <p:spPr>
          <a:xfrm>
            <a:off x="2971800" y="199571"/>
            <a:ext cx="6079360" cy="4851400"/>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30865" y="165100"/>
            <a:ext cx="57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11</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1:31</a:t>
            </a:r>
          </a:p>
        </p:txBody>
      </p:sp>
      <p:sp>
        <p:nvSpPr>
          <p:cNvPr id="16" name="TextBox 15"/>
          <p:cNvSpPr txBox="1"/>
          <p:nvPr/>
        </p:nvSpPr>
        <p:spPr>
          <a:xfrm>
            <a:off x="3505200" y="5288340"/>
            <a:ext cx="5638800" cy="1200329"/>
          </a:xfrm>
          <a:prstGeom prst="rect">
            <a:avLst/>
          </a:prstGeom>
          <a:noFill/>
        </p:spPr>
        <p:txBody>
          <a:bodyPr wrap="square" rtlCol="0">
            <a:spAutoFit/>
          </a:bodyPr>
          <a:lstStyle/>
          <a:p>
            <a:r>
              <a:rPr lang="en-US" sz="2400" dirty="0" smtClean="0"/>
              <a:t>The angel said, “Do not be afraid. You will be with child and give birth to a son, and you are to give him the name Jesus.”</a:t>
            </a:r>
            <a:endParaRPr lang="en-US" sz="2400" dirty="0"/>
          </a:p>
        </p:txBody>
      </p:sp>
      <p:pic>
        <p:nvPicPr>
          <p:cNvPr id="8" name="Picture 7" descr="42_Lk_01_12_RG.jpg"/>
          <p:cNvPicPr>
            <a:picLocks noChangeAspect="1"/>
          </p:cNvPicPr>
          <p:nvPr/>
        </p:nvPicPr>
        <p:blipFill>
          <a:blip r:embed="rId3" cstate="print"/>
          <a:stretch>
            <a:fillRect/>
          </a:stretch>
        </p:blipFill>
        <p:spPr>
          <a:xfrm>
            <a:off x="2989944" y="199571"/>
            <a:ext cx="6066970" cy="4807857"/>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10986" y="165100"/>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12</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1:35</a:t>
            </a:r>
          </a:p>
        </p:txBody>
      </p:sp>
      <p:sp>
        <p:nvSpPr>
          <p:cNvPr id="16" name="TextBox 15"/>
          <p:cNvSpPr txBox="1"/>
          <p:nvPr/>
        </p:nvSpPr>
        <p:spPr>
          <a:xfrm>
            <a:off x="3124200" y="5288340"/>
            <a:ext cx="6019800" cy="1569660"/>
          </a:xfrm>
          <a:prstGeom prst="rect">
            <a:avLst/>
          </a:prstGeom>
          <a:noFill/>
        </p:spPr>
        <p:txBody>
          <a:bodyPr wrap="square" rtlCol="0">
            <a:spAutoFit/>
          </a:bodyPr>
          <a:lstStyle/>
          <a:p>
            <a:r>
              <a:rPr lang="en-US" sz="2400" dirty="0" smtClean="0"/>
              <a:t>“How will this be,” Mary asked the angel, “since I am a virgin?” The angel answered, “The Holy Spirit will come upon you and the power of the Most High will overshadow you.”</a:t>
            </a:r>
            <a:endParaRPr lang="en-US" sz="2400" dirty="0"/>
          </a:p>
        </p:txBody>
      </p:sp>
      <p:pic>
        <p:nvPicPr>
          <p:cNvPr id="7" name="Picture 6" descr="42_Lk_01_13_RG.jpg"/>
          <p:cNvPicPr>
            <a:picLocks noChangeAspect="1"/>
          </p:cNvPicPr>
          <p:nvPr/>
        </p:nvPicPr>
        <p:blipFill>
          <a:blip r:embed="rId3" cstate="print"/>
          <a:stretch>
            <a:fillRect/>
          </a:stretch>
        </p:blipFill>
        <p:spPr>
          <a:xfrm>
            <a:off x="3008088" y="199571"/>
            <a:ext cx="5999170" cy="4822372"/>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10987" y="175039"/>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13</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1:38</a:t>
            </a:r>
          </a:p>
        </p:txBody>
      </p:sp>
      <p:sp>
        <p:nvSpPr>
          <p:cNvPr id="16" name="TextBox 15"/>
          <p:cNvSpPr txBox="1"/>
          <p:nvPr/>
        </p:nvSpPr>
        <p:spPr>
          <a:xfrm>
            <a:off x="3352800" y="5417403"/>
            <a:ext cx="6019800" cy="830997"/>
          </a:xfrm>
          <a:prstGeom prst="rect">
            <a:avLst/>
          </a:prstGeom>
          <a:noFill/>
        </p:spPr>
        <p:txBody>
          <a:bodyPr wrap="square" rtlCol="0">
            <a:spAutoFit/>
          </a:bodyPr>
          <a:lstStyle/>
          <a:p>
            <a:r>
              <a:rPr lang="en-US" sz="2400" dirty="0" smtClean="0"/>
              <a:t>“I am the Lord’s servant,” Mary answered, “May it be to me as you have said.”</a:t>
            </a:r>
            <a:endParaRPr lang="en-US" sz="2400" dirty="0"/>
          </a:p>
        </p:txBody>
      </p:sp>
      <p:pic>
        <p:nvPicPr>
          <p:cNvPr id="8" name="Picture 7" descr="42_Lk_01_14_RG.jpg"/>
          <p:cNvPicPr>
            <a:picLocks noChangeAspect="1"/>
          </p:cNvPicPr>
          <p:nvPr/>
        </p:nvPicPr>
        <p:blipFill>
          <a:blip r:embed="rId3" cstate="print"/>
          <a:stretch>
            <a:fillRect/>
          </a:stretch>
        </p:blipFill>
        <p:spPr>
          <a:xfrm>
            <a:off x="2997198" y="185057"/>
            <a:ext cx="6059716" cy="4851399"/>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20926" y="175039"/>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14</a:t>
            </a:r>
            <a:endParaRPr lang="en-US" altLang="en-US" dirty="0">
              <a:solidFill>
                <a:schemeClr val="bg1"/>
              </a:solidFill>
            </a:endParaRPr>
          </a:p>
        </p:txBody>
      </p:sp>
      <p:sp>
        <p:nvSpPr>
          <p:cNvPr id="4" name="Rectangle 8"/>
          <p:cNvSpPr txBox="1">
            <a:spLocks noChangeArrowheads="1"/>
          </p:cNvSpPr>
          <p:nvPr/>
        </p:nvSpPr>
        <p:spPr bwMode="auto">
          <a:xfrm>
            <a:off x="-152400" y="964427"/>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Mary Visits Elizabeth</a:t>
            </a:r>
          </a:p>
        </p:txBody>
      </p:sp>
      <p:sp>
        <p:nvSpPr>
          <p:cNvPr id="7" name="Title 6"/>
          <p:cNvSpPr>
            <a:spLocks noGrp="1"/>
          </p:cNvSpPr>
          <p:nvPr>
            <p:ph type="title" idx="4294967295"/>
          </p:nvPr>
        </p:nvSpPr>
        <p:spPr>
          <a:xfrm>
            <a:off x="3124200" y="1143000"/>
            <a:ext cx="5715000" cy="2514600"/>
          </a:xfrm>
          <a:prstGeom prst="rect">
            <a:avLst/>
          </a:prstGeom>
        </p:spPr>
        <p:txBody>
          <a:bodyPr/>
          <a:lstStyle/>
          <a:p>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Mary Visits Elizabeth</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10987" y="184978"/>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15</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1:41</a:t>
            </a:r>
          </a:p>
        </p:txBody>
      </p:sp>
      <p:sp>
        <p:nvSpPr>
          <p:cNvPr id="16" name="TextBox 15"/>
          <p:cNvSpPr txBox="1"/>
          <p:nvPr/>
        </p:nvSpPr>
        <p:spPr>
          <a:xfrm>
            <a:off x="3352800" y="5505271"/>
            <a:ext cx="5791200" cy="1200329"/>
          </a:xfrm>
          <a:prstGeom prst="rect">
            <a:avLst/>
          </a:prstGeom>
          <a:noFill/>
        </p:spPr>
        <p:txBody>
          <a:bodyPr wrap="square" rtlCol="0">
            <a:spAutoFit/>
          </a:bodyPr>
          <a:lstStyle/>
          <a:p>
            <a:r>
              <a:rPr lang="en-US" sz="2400" dirty="0" smtClean="0"/>
              <a:t>When Elizabeth heard Mary’s greeting, the baby leaped in her womb, and Elizabeth was filled with the Holy Spirit.</a:t>
            </a:r>
            <a:endParaRPr lang="en-US" sz="2400" dirty="0"/>
          </a:p>
        </p:txBody>
      </p:sp>
      <p:pic>
        <p:nvPicPr>
          <p:cNvPr id="8" name="Picture 7" descr="42_Lk_01_15_RG.jpg"/>
          <p:cNvPicPr>
            <a:picLocks noChangeAspect="1"/>
          </p:cNvPicPr>
          <p:nvPr/>
        </p:nvPicPr>
        <p:blipFill>
          <a:blip r:embed="rId3" cstate="print"/>
          <a:stretch>
            <a:fillRect/>
          </a:stretch>
        </p:blipFill>
        <p:spPr>
          <a:xfrm>
            <a:off x="2971800" y="185057"/>
            <a:ext cx="6119454" cy="4836886"/>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10987" y="184978"/>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16</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1:40</a:t>
            </a:r>
          </a:p>
        </p:txBody>
      </p:sp>
      <p:sp>
        <p:nvSpPr>
          <p:cNvPr id="16" name="TextBox 15"/>
          <p:cNvSpPr txBox="1"/>
          <p:nvPr/>
        </p:nvSpPr>
        <p:spPr>
          <a:xfrm>
            <a:off x="3352800" y="5505271"/>
            <a:ext cx="5791200" cy="1200329"/>
          </a:xfrm>
          <a:prstGeom prst="rect">
            <a:avLst/>
          </a:prstGeom>
          <a:noFill/>
        </p:spPr>
        <p:txBody>
          <a:bodyPr wrap="square" rtlCol="0">
            <a:spAutoFit/>
          </a:bodyPr>
          <a:lstStyle/>
          <a:p>
            <a:r>
              <a:rPr lang="en-US" sz="2400" dirty="0" smtClean="0"/>
              <a:t>In a loud voice Elizabeth exclaimed, “Blessed are you among women, and blessed is the child you will bear!”</a:t>
            </a:r>
            <a:endParaRPr lang="en-US" sz="2400" dirty="0"/>
          </a:p>
        </p:txBody>
      </p:sp>
      <p:pic>
        <p:nvPicPr>
          <p:cNvPr id="7" name="Picture 6" descr="42_Lk_01_16_RG.jpg"/>
          <p:cNvPicPr>
            <a:picLocks noChangeAspect="1"/>
          </p:cNvPicPr>
          <p:nvPr/>
        </p:nvPicPr>
        <p:blipFill>
          <a:blip r:embed="rId3" cstate="print"/>
          <a:stretch>
            <a:fillRect/>
          </a:stretch>
        </p:blipFill>
        <p:spPr>
          <a:xfrm>
            <a:off x="2971799" y="192317"/>
            <a:ext cx="6085115" cy="4844139"/>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20926" y="165100"/>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17</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1:56</a:t>
            </a:r>
          </a:p>
        </p:txBody>
      </p:sp>
      <p:sp>
        <p:nvSpPr>
          <p:cNvPr id="16" name="TextBox 15"/>
          <p:cNvSpPr txBox="1"/>
          <p:nvPr/>
        </p:nvSpPr>
        <p:spPr>
          <a:xfrm>
            <a:off x="3352800" y="5505271"/>
            <a:ext cx="5791200" cy="830997"/>
          </a:xfrm>
          <a:prstGeom prst="rect">
            <a:avLst/>
          </a:prstGeom>
          <a:noFill/>
        </p:spPr>
        <p:txBody>
          <a:bodyPr wrap="square" rtlCol="0">
            <a:spAutoFit/>
          </a:bodyPr>
          <a:lstStyle/>
          <a:p>
            <a:r>
              <a:rPr lang="en-US" sz="2400" dirty="0" smtClean="0"/>
              <a:t>Mary stayed with Elizabeth for about three months and then returned home.</a:t>
            </a:r>
            <a:endParaRPr lang="en-US" sz="2400" dirty="0"/>
          </a:p>
        </p:txBody>
      </p:sp>
      <p:pic>
        <p:nvPicPr>
          <p:cNvPr id="8" name="Picture 7" descr="42_Lk_01_17_RG.jpg"/>
          <p:cNvPicPr>
            <a:picLocks noChangeAspect="1"/>
          </p:cNvPicPr>
          <p:nvPr/>
        </p:nvPicPr>
        <p:blipFill>
          <a:blip r:embed="rId3" cstate="print"/>
          <a:stretch>
            <a:fillRect/>
          </a:stretch>
        </p:blipFill>
        <p:spPr>
          <a:xfrm>
            <a:off x="2989944" y="199571"/>
            <a:ext cx="6079360" cy="4836886"/>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20926" y="165100"/>
            <a:ext cx="46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18</a:t>
            </a:r>
            <a:endParaRPr lang="en-US" altLang="en-US" dirty="0">
              <a:solidFill>
                <a:schemeClr val="bg1"/>
              </a:solidFill>
            </a:endParaRPr>
          </a:p>
        </p:txBody>
      </p:sp>
      <p:sp>
        <p:nvSpPr>
          <p:cNvPr id="4" name="Rectangle 8"/>
          <p:cNvSpPr txBox="1">
            <a:spLocks noChangeArrowheads="1"/>
          </p:cNvSpPr>
          <p:nvPr/>
        </p:nvSpPr>
        <p:spPr bwMode="auto">
          <a:xfrm>
            <a:off x="-152400" y="964427"/>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Mary Visits Elizabeth</a:t>
            </a:r>
          </a:p>
        </p:txBody>
      </p:sp>
      <p:sp>
        <p:nvSpPr>
          <p:cNvPr id="7" name="Title 6"/>
          <p:cNvSpPr>
            <a:spLocks noGrp="1"/>
          </p:cNvSpPr>
          <p:nvPr>
            <p:ph type="title" idx="4294967295"/>
          </p:nvPr>
        </p:nvSpPr>
        <p:spPr>
          <a:xfrm>
            <a:off x="3124200" y="1143000"/>
            <a:ext cx="5715000" cy="2514600"/>
          </a:xfrm>
          <a:prstGeom prst="rect">
            <a:avLst/>
          </a:prstGeom>
        </p:spPr>
        <p:txBody>
          <a:bodyPr/>
          <a:lstStyle/>
          <a:p>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Birth of John the Baptist</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1</a:t>
            </a:r>
            <a:endParaRPr lang="en-US" altLang="en-US" dirty="0">
              <a:solidFill>
                <a:schemeClr val="bg1"/>
              </a:solidFill>
            </a:endParaRPr>
          </a:p>
        </p:txBody>
      </p:sp>
      <p:sp>
        <p:nvSpPr>
          <p:cNvPr id="4" name="Rectangle 8"/>
          <p:cNvSpPr txBox="1">
            <a:spLocks noChangeArrowheads="1"/>
          </p:cNvSpPr>
          <p:nvPr/>
        </p:nvSpPr>
        <p:spPr bwMode="auto">
          <a:xfrm>
            <a:off x="-76200" y="4572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Class</a:t>
            </a:r>
            <a:b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b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Prayer</a:t>
            </a:r>
            <a:b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br>
            <a:endPar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endParaRPr>
          </a:p>
        </p:txBody>
      </p:sp>
      <p:sp>
        <p:nvSpPr>
          <p:cNvPr id="7" name="Title 6"/>
          <p:cNvSpPr>
            <a:spLocks noGrp="1"/>
          </p:cNvSpPr>
          <p:nvPr>
            <p:ph type="title" idx="4294967295"/>
          </p:nvPr>
        </p:nvSpPr>
        <p:spPr>
          <a:xfrm>
            <a:off x="3124200" y="123052"/>
            <a:ext cx="5715000" cy="1143000"/>
          </a:xfrm>
          <a:prstGeom prst="rect">
            <a:avLst/>
          </a:prstGeom>
        </p:spPr>
        <p:txBody>
          <a:bodyPr/>
          <a:lstStyle/>
          <a:p>
            <a:r>
              <a:rPr lang="en-US" sz="3600" dirty="0" smtClean="0">
                <a:latin typeface="Arial" panose="020B0604020202020204" pitchFamily="34" charset="0"/>
                <a:cs typeface="Arial" panose="020B0604020202020204" pitchFamily="34" charset="0"/>
              </a:rPr>
              <a:t>Prayer Requests</a:t>
            </a:r>
            <a:endParaRPr lang="en-US" sz="3600" dirty="0">
              <a:latin typeface="Arial" panose="020B0604020202020204" pitchFamily="34" charset="0"/>
              <a:cs typeface="Arial" panose="020B0604020202020204" pitchFamily="34" charset="0"/>
            </a:endParaRPr>
          </a:p>
        </p:txBody>
      </p:sp>
      <p:sp>
        <p:nvSpPr>
          <p:cNvPr id="9" name="Text Box 38"/>
          <p:cNvSpPr txBox="1">
            <a:spLocks noChangeArrowheads="1"/>
          </p:cNvSpPr>
          <p:nvPr/>
        </p:nvSpPr>
        <p:spPr bwMode="auto">
          <a:xfrm>
            <a:off x="3238500" y="772547"/>
            <a:ext cx="5486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dirty="0" smtClean="0">
                <a:solidFill>
                  <a:srgbClr val="FF0000"/>
                </a:solidFill>
              </a:rPr>
              <a:t>Praise</a:t>
            </a:r>
            <a:endParaRPr lang="en-US" altLang="en-US" sz="2400" dirty="0"/>
          </a:p>
          <a:p>
            <a:pPr>
              <a:spcBef>
                <a:spcPct val="50000"/>
              </a:spcBef>
            </a:pPr>
            <a:endParaRPr lang="en-US" altLang="en-US" sz="2400" dirty="0"/>
          </a:p>
          <a:p>
            <a:pPr>
              <a:spcBef>
                <a:spcPct val="50000"/>
              </a:spcBef>
            </a:pPr>
            <a:r>
              <a:rPr lang="en-US" altLang="en-US" sz="2400" dirty="0" smtClean="0">
                <a:solidFill>
                  <a:srgbClr val="FF0000"/>
                </a:solidFill>
              </a:rPr>
              <a:t>Thanksgiving</a:t>
            </a:r>
          </a:p>
          <a:p>
            <a:pPr>
              <a:spcBef>
                <a:spcPct val="50000"/>
              </a:spcBef>
            </a:pPr>
            <a:endParaRPr lang="en-US" altLang="en-US" sz="2400" dirty="0"/>
          </a:p>
          <a:p>
            <a:pPr>
              <a:spcBef>
                <a:spcPct val="50000"/>
              </a:spcBef>
            </a:pPr>
            <a:r>
              <a:rPr lang="en-US" altLang="en-US" sz="2400" dirty="0" smtClean="0">
                <a:solidFill>
                  <a:srgbClr val="FF0000"/>
                </a:solidFill>
              </a:rPr>
              <a:t>Concern</a:t>
            </a:r>
          </a:p>
          <a:p>
            <a:pPr>
              <a:spcBef>
                <a:spcPct val="50000"/>
              </a:spcBef>
            </a:pPr>
            <a:endParaRPr lang="en-US" altLang="en-US" sz="2400" dirty="0"/>
          </a:p>
          <a:p>
            <a:pPr>
              <a:spcBef>
                <a:spcPct val="50000"/>
              </a:spcBef>
            </a:pPr>
            <a:r>
              <a:rPr lang="en-US" altLang="en-US" sz="2400" dirty="0" smtClean="0">
                <a:solidFill>
                  <a:srgbClr val="FF0000"/>
                </a:solidFill>
              </a:rPr>
              <a:t>Grow up to be like Jesus</a:t>
            </a:r>
            <a:endParaRPr lang="en-US" altLang="en-US" sz="240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014" y="1266052"/>
            <a:ext cx="1928886" cy="3488165"/>
          </a:xfrm>
          <a:prstGeom prst="rect">
            <a:avLst/>
          </a:prstGeom>
        </p:spPr>
      </p:pic>
    </p:spTree>
    <p:extLst>
      <p:ext uri="{BB962C8B-B14F-4D97-AF65-F5344CB8AC3E}">
        <p14:creationId xmlns:p14="http://schemas.microsoft.com/office/powerpoint/2010/main" val="15557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20926" y="184978"/>
            <a:ext cx="469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19</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1:57</a:t>
            </a:r>
          </a:p>
        </p:txBody>
      </p:sp>
      <p:sp>
        <p:nvSpPr>
          <p:cNvPr id="16" name="TextBox 15"/>
          <p:cNvSpPr txBox="1"/>
          <p:nvPr/>
        </p:nvSpPr>
        <p:spPr>
          <a:xfrm>
            <a:off x="3352800" y="5212140"/>
            <a:ext cx="5791200" cy="1569660"/>
          </a:xfrm>
          <a:prstGeom prst="rect">
            <a:avLst/>
          </a:prstGeom>
          <a:noFill/>
        </p:spPr>
        <p:txBody>
          <a:bodyPr wrap="square" rtlCol="0">
            <a:spAutoFit/>
          </a:bodyPr>
          <a:lstStyle/>
          <a:p>
            <a:r>
              <a:rPr lang="en-US" sz="2400" dirty="0" smtClean="0"/>
              <a:t>When it was time for Elizabeth to have her baby, she gave birth to a son. Her neighbors and relatives heard that the Lord had shown her great mercy, and they shared her joy.</a:t>
            </a:r>
            <a:endParaRPr lang="en-US" sz="2400" dirty="0"/>
          </a:p>
        </p:txBody>
      </p:sp>
      <p:pic>
        <p:nvPicPr>
          <p:cNvPr id="7" name="Picture 6" descr="42_Lk_01_07_RG.jpg"/>
          <p:cNvPicPr>
            <a:picLocks noChangeAspect="1"/>
          </p:cNvPicPr>
          <p:nvPr/>
        </p:nvPicPr>
        <p:blipFill>
          <a:blip r:embed="rId3" cstate="print"/>
          <a:stretch>
            <a:fillRect/>
          </a:stretch>
        </p:blipFill>
        <p:spPr>
          <a:xfrm>
            <a:off x="2957286" y="199571"/>
            <a:ext cx="6079360" cy="4829629"/>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40804" y="165100"/>
            <a:ext cx="46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mtClean="0">
                <a:solidFill>
                  <a:schemeClr val="bg1"/>
                </a:solidFill>
              </a:rPr>
              <a:t>20</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1:59</a:t>
            </a:r>
          </a:p>
        </p:txBody>
      </p:sp>
      <p:sp>
        <p:nvSpPr>
          <p:cNvPr id="16" name="TextBox 15"/>
          <p:cNvSpPr txBox="1"/>
          <p:nvPr/>
        </p:nvSpPr>
        <p:spPr>
          <a:xfrm>
            <a:off x="3352800" y="5212140"/>
            <a:ext cx="5791200" cy="1200329"/>
          </a:xfrm>
          <a:prstGeom prst="rect">
            <a:avLst/>
          </a:prstGeom>
          <a:noFill/>
        </p:spPr>
        <p:txBody>
          <a:bodyPr wrap="square" rtlCol="0">
            <a:spAutoFit/>
          </a:bodyPr>
          <a:lstStyle/>
          <a:p>
            <a:r>
              <a:rPr lang="en-US" sz="2400" dirty="0" smtClean="0"/>
              <a:t>On the eighth day they came to circumcise the child, and they were going to name him after his father Zechariah. </a:t>
            </a:r>
            <a:endParaRPr lang="en-US" sz="2400" dirty="0"/>
          </a:p>
        </p:txBody>
      </p:sp>
      <p:pic>
        <p:nvPicPr>
          <p:cNvPr id="8" name="Picture 7" descr="42_Lk_01_08_RG.jpg"/>
          <p:cNvPicPr>
            <a:picLocks noChangeAspect="1"/>
          </p:cNvPicPr>
          <p:nvPr/>
        </p:nvPicPr>
        <p:blipFill>
          <a:blip r:embed="rId3" cstate="print"/>
          <a:stretch>
            <a:fillRect/>
          </a:stretch>
        </p:blipFill>
        <p:spPr>
          <a:xfrm>
            <a:off x="3000828" y="174173"/>
            <a:ext cx="6034250" cy="4876798"/>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40805" y="165100"/>
            <a:ext cx="46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21</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1:64</a:t>
            </a:r>
          </a:p>
        </p:txBody>
      </p:sp>
      <p:sp>
        <p:nvSpPr>
          <p:cNvPr id="16" name="TextBox 15"/>
          <p:cNvSpPr txBox="1"/>
          <p:nvPr/>
        </p:nvSpPr>
        <p:spPr>
          <a:xfrm>
            <a:off x="3352800" y="5212140"/>
            <a:ext cx="5791200" cy="1569660"/>
          </a:xfrm>
          <a:prstGeom prst="rect">
            <a:avLst/>
          </a:prstGeom>
          <a:noFill/>
        </p:spPr>
        <p:txBody>
          <a:bodyPr wrap="square" rtlCol="0">
            <a:spAutoFit/>
          </a:bodyPr>
          <a:lstStyle/>
          <a:p>
            <a:r>
              <a:rPr lang="en-US" sz="2400" dirty="0" smtClean="0"/>
              <a:t>Zechariah asked for a writing tablet, and to everyone’s astonishment he wrote, “His name is John.” Immediately his mouth was opened and he could speak again.</a:t>
            </a:r>
            <a:endParaRPr lang="en-US" sz="2400" dirty="0"/>
          </a:p>
        </p:txBody>
      </p:sp>
      <p:pic>
        <p:nvPicPr>
          <p:cNvPr id="7" name="Picture 6" descr="42_Lk_01_09_RG.jpg"/>
          <p:cNvPicPr>
            <a:picLocks noChangeAspect="1"/>
          </p:cNvPicPr>
          <p:nvPr/>
        </p:nvPicPr>
        <p:blipFill>
          <a:blip r:embed="rId3" cstate="print"/>
          <a:stretch>
            <a:fillRect/>
          </a:stretch>
        </p:blipFill>
        <p:spPr>
          <a:xfrm>
            <a:off x="2989944" y="199571"/>
            <a:ext cx="6059312" cy="4851399"/>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2</a:t>
            </a:r>
            <a:endParaRPr lang="en-US" altLang="en-US" dirty="0">
              <a:solidFill>
                <a:schemeClr val="bg1"/>
              </a:solidFill>
            </a:endParaRPr>
          </a:p>
        </p:txBody>
      </p:sp>
      <p:sp>
        <p:nvSpPr>
          <p:cNvPr id="4" name="Rectangle 8"/>
          <p:cNvSpPr txBox="1">
            <a:spLocks noChangeArrowheads="1"/>
          </p:cNvSpPr>
          <p:nvPr/>
        </p:nvSpPr>
        <p:spPr bwMode="auto">
          <a:xfrm>
            <a:off x="-152400" y="964427"/>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Elizabeth and Zechariah</a:t>
            </a:r>
          </a:p>
        </p:txBody>
      </p:sp>
      <p:sp>
        <p:nvSpPr>
          <p:cNvPr id="7" name="Title 6"/>
          <p:cNvSpPr>
            <a:spLocks noGrp="1"/>
          </p:cNvSpPr>
          <p:nvPr>
            <p:ph type="title" idx="4294967295"/>
          </p:nvPr>
        </p:nvSpPr>
        <p:spPr>
          <a:xfrm>
            <a:off x="3124200" y="1143000"/>
            <a:ext cx="5715000" cy="2514600"/>
          </a:xfrm>
          <a:prstGeom prst="rect">
            <a:avLst/>
          </a:prstGeom>
        </p:spPr>
        <p:txBody>
          <a:bodyPr/>
          <a:lstStyle/>
          <a:p>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The story of Elizabeth and Zechariah</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3</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a:t>
            </a: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1:5-7</a:t>
            </a:r>
            <a:endPar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endParaRPr>
          </a:p>
        </p:txBody>
      </p:sp>
      <p:sp>
        <p:nvSpPr>
          <p:cNvPr id="16" name="TextBox 15"/>
          <p:cNvSpPr txBox="1"/>
          <p:nvPr/>
        </p:nvSpPr>
        <p:spPr>
          <a:xfrm>
            <a:off x="3505200" y="5288340"/>
            <a:ext cx="5638800" cy="1569660"/>
          </a:xfrm>
          <a:prstGeom prst="rect">
            <a:avLst/>
          </a:prstGeom>
          <a:noFill/>
        </p:spPr>
        <p:txBody>
          <a:bodyPr wrap="square" rtlCol="0">
            <a:spAutoFit/>
          </a:bodyPr>
          <a:lstStyle/>
          <a:p>
            <a:r>
              <a:rPr lang="en-US" sz="2400" dirty="0" smtClean="0"/>
              <a:t>Elizabeth and Zechariah were upright in the sight of God, observing all the Lord’s commandments….But they had no children and both were well along in years.</a:t>
            </a:r>
            <a:endParaRPr lang="en-US" sz="2400" dirty="0"/>
          </a:p>
        </p:txBody>
      </p:sp>
      <p:pic>
        <p:nvPicPr>
          <p:cNvPr id="17" name="Picture 16" descr="42_Lk_01_01_RG.jpg"/>
          <p:cNvPicPr>
            <a:picLocks noChangeAspect="1"/>
          </p:cNvPicPr>
          <p:nvPr/>
        </p:nvPicPr>
        <p:blipFill>
          <a:blip r:embed="rId3" cstate="print"/>
          <a:stretch>
            <a:fillRect/>
          </a:stretch>
        </p:blipFill>
        <p:spPr>
          <a:xfrm>
            <a:off x="3004458" y="199571"/>
            <a:ext cx="6037942" cy="4836885"/>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4</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a:t>
            </a: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1:8-11</a:t>
            </a:r>
            <a:endPar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endParaRPr>
          </a:p>
        </p:txBody>
      </p:sp>
      <p:sp>
        <p:nvSpPr>
          <p:cNvPr id="16" name="TextBox 15"/>
          <p:cNvSpPr txBox="1"/>
          <p:nvPr/>
        </p:nvSpPr>
        <p:spPr>
          <a:xfrm>
            <a:off x="3505200" y="5288340"/>
            <a:ext cx="5638800" cy="1569660"/>
          </a:xfrm>
          <a:prstGeom prst="rect">
            <a:avLst/>
          </a:prstGeom>
          <a:noFill/>
        </p:spPr>
        <p:txBody>
          <a:bodyPr wrap="square" rtlCol="0">
            <a:spAutoFit/>
          </a:bodyPr>
          <a:lstStyle/>
          <a:p>
            <a:r>
              <a:rPr lang="en-US" sz="2400" dirty="0" smtClean="0"/>
              <a:t>Once when Zechariah was serving in the temple of the Lord an angel appeared to him. When Zechariah saw him he was startled and gripped with fear.</a:t>
            </a:r>
            <a:endParaRPr lang="en-US" sz="2400" dirty="0"/>
          </a:p>
        </p:txBody>
      </p:sp>
      <p:pic>
        <p:nvPicPr>
          <p:cNvPr id="7" name="Picture 6" descr="42_Lk_01_02_RG.jpg"/>
          <p:cNvPicPr>
            <a:picLocks noChangeAspect="1"/>
          </p:cNvPicPr>
          <p:nvPr/>
        </p:nvPicPr>
        <p:blipFill>
          <a:blip r:embed="rId3" cstate="print"/>
          <a:stretch>
            <a:fillRect/>
          </a:stretch>
        </p:blipFill>
        <p:spPr>
          <a:xfrm>
            <a:off x="3018971" y="152399"/>
            <a:ext cx="6052459" cy="4898571"/>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5</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1:13</a:t>
            </a:r>
          </a:p>
        </p:txBody>
      </p:sp>
      <p:sp>
        <p:nvSpPr>
          <p:cNvPr id="16" name="TextBox 15"/>
          <p:cNvSpPr txBox="1"/>
          <p:nvPr/>
        </p:nvSpPr>
        <p:spPr>
          <a:xfrm>
            <a:off x="3505200" y="5288340"/>
            <a:ext cx="5638800" cy="1200329"/>
          </a:xfrm>
          <a:prstGeom prst="rect">
            <a:avLst/>
          </a:prstGeom>
          <a:noFill/>
        </p:spPr>
        <p:txBody>
          <a:bodyPr wrap="square" rtlCol="0">
            <a:spAutoFit/>
          </a:bodyPr>
          <a:lstStyle/>
          <a:p>
            <a:r>
              <a:rPr lang="en-US" sz="2400" dirty="0" smtClean="0"/>
              <a:t>The angel said, Zechariah your prayer has been heard. Your wife will bear you a son and you will give him the name John.</a:t>
            </a:r>
            <a:endParaRPr lang="en-US" sz="2400" dirty="0"/>
          </a:p>
        </p:txBody>
      </p:sp>
      <p:pic>
        <p:nvPicPr>
          <p:cNvPr id="8" name="Picture 7" descr="42_Lk_01_04_RG.jpg"/>
          <p:cNvPicPr>
            <a:picLocks noChangeAspect="1"/>
          </p:cNvPicPr>
          <p:nvPr/>
        </p:nvPicPr>
        <p:blipFill>
          <a:blip r:embed="rId3" cstate="print"/>
          <a:stretch>
            <a:fillRect/>
          </a:stretch>
        </p:blipFill>
        <p:spPr>
          <a:xfrm>
            <a:off x="3004458" y="199571"/>
            <a:ext cx="6023428" cy="4822371"/>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6</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1:18</a:t>
            </a:r>
          </a:p>
        </p:txBody>
      </p:sp>
      <p:sp>
        <p:nvSpPr>
          <p:cNvPr id="16" name="TextBox 15"/>
          <p:cNvSpPr txBox="1"/>
          <p:nvPr/>
        </p:nvSpPr>
        <p:spPr>
          <a:xfrm>
            <a:off x="3505200" y="5288340"/>
            <a:ext cx="5638800" cy="1200329"/>
          </a:xfrm>
          <a:prstGeom prst="rect">
            <a:avLst/>
          </a:prstGeom>
          <a:noFill/>
        </p:spPr>
        <p:txBody>
          <a:bodyPr wrap="square" rtlCol="0">
            <a:spAutoFit/>
          </a:bodyPr>
          <a:lstStyle/>
          <a:p>
            <a:r>
              <a:rPr lang="en-US" sz="2400" dirty="0" smtClean="0"/>
              <a:t>Zechariah asked the angel, “How can I be sure of this? I am an old man and my wife is well along in years.</a:t>
            </a:r>
            <a:endParaRPr lang="en-US" sz="2400" dirty="0"/>
          </a:p>
        </p:txBody>
      </p:sp>
      <p:pic>
        <p:nvPicPr>
          <p:cNvPr id="7" name="Picture 6" descr="42_Lk_01_05_RG.jpg"/>
          <p:cNvPicPr>
            <a:picLocks noChangeAspect="1"/>
          </p:cNvPicPr>
          <p:nvPr/>
        </p:nvPicPr>
        <p:blipFill>
          <a:blip r:embed="rId3" cstate="print"/>
          <a:stretch>
            <a:fillRect/>
          </a:stretch>
        </p:blipFill>
        <p:spPr>
          <a:xfrm>
            <a:off x="2975429" y="188687"/>
            <a:ext cx="6037941" cy="4847770"/>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7</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1:20</a:t>
            </a:r>
          </a:p>
        </p:txBody>
      </p:sp>
      <p:sp>
        <p:nvSpPr>
          <p:cNvPr id="16" name="TextBox 15"/>
          <p:cNvSpPr txBox="1"/>
          <p:nvPr/>
        </p:nvSpPr>
        <p:spPr>
          <a:xfrm>
            <a:off x="3505200" y="5288340"/>
            <a:ext cx="5638800" cy="1200329"/>
          </a:xfrm>
          <a:prstGeom prst="rect">
            <a:avLst/>
          </a:prstGeom>
          <a:noFill/>
        </p:spPr>
        <p:txBody>
          <a:bodyPr wrap="square" rtlCol="0">
            <a:spAutoFit/>
          </a:bodyPr>
          <a:lstStyle/>
          <a:p>
            <a:r>
              <a:rPr lang="en-US" sz="2400" dirty="0" smtClean="0"/>
              <a:t>The angel said, you will not be able to speak until the day this happens, because you did not believe my words.</a:t>
            </a:r>
            <a:endParaRPr lang="en-US" sz="2400" dirty="0"/>
          </a:p>
        </p:txBody>
      </p:sp>
      <p:pic>
        <p:nvPicPr>
          <p:cNvPr id="9" name="Picture 8" descr="42_Lk_01_02_RG.jpg"/>
          <p:cNvPicPr>
            <a:picLocks noChangeAspect="1"/>
          </p:cNvPicPr>
          <p:nvPr/>
        </p:nvPicPr>
        <p:blipFill>
          <a:blip r:embed="rId3" cstate="print"/>
          <a:stretch>
            <a:fillRect/>
          </a:stretch>
        </p:blipFill>
        <p:spPr>
          <a:xfrm>
            <a:off x="3000827" y="185057"/>
            <a:ext cx="6039265" cy="4822371"/>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p:cNvSpPr>
            <a:spLocks noChangeArrowheads="1"/>
          </p:cNvSpPr>
          <p:nvPr/>
        </p:nvSpPr>
        <p:spPr bwMode="auto">
          <a:xfrm>
            <a:off x="50800" y="50800"/>
            <a:ext cx="609600" cy="609600"/>
          </a:xfrm>
          <a:prstGeom prst="ellipse">
            <a:avLst/>
          </a:prstGeom>
          <a:solidFill>
            <a:schemeClr val="tx1"/>
          </a:solidFill>
          <a:ln w="9525">
            <a:solidFill>
              <a:schemeClr val="tx1"/>
            </a:solidFill>
            <a:round/>
            <a:headEnd/>
            <a:tailEnd/>
          </a:ln>
          <a:effectLst>
            <a:outerShdw blurRad="76200" dist="12700" dir="2700000" sy="-23000" kx="-800400" algn="bl" rotWithShape="0">
              <a:prstClr val="black">
                <a:alpha val="20000"/>
              </a:prstClr>
            </a:outerShdw>
          </a:effectLst>
          <a:scene3d>
            <a:camera prst="orthographicFront"/>
            <a:lightRig rig="threePt" dir="t"/>
          </a:scene3d>
          <a:sp3d>
            <a:bevelT/>
          </a:sp3d>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3" name="Text Box 7"/>
          <p:cNvSpPr txBox="1">
            <a:spLocks noChangeArrowheads="1"/>
          </p:cNvSpPr>
          <p:nvPr/>
        </p:nvSpPr>
        <p:spPr bwMode="auto">
          <a:xfrm>
            <a:off x="190500" y="1651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dirty="0" smtClean="0">
                <a:solidFill>
                  <a:schemeClr val="bg1"/>
                </a:solidFill>
              </a:rPr>
              <a:t>8</a:t>
            </a:r>
            <a:endParaRPr lang="en-US" altLang="en-US" dirty="0">
              <a:solidFill>
                <a:schemeClr val="bg1"/>
              </a:solidFill>
            </a:endParaRPr>
          </a:p>
        </p:txBody>
      </p:sp>
      <p:sp>
        <p:nvSpPr>
          <p:cNvPr id="4" name="Rectangle 8"/>
          <p:cNvSpPr txBox="1">
            <a:spLocks noChangeArrowheads="1"/>
          </p:cNvSpPr>
          <p:nvPr/>
        </p:nvSpPr>
        <p:spPr bwMode="auto">
          <a:xfrm>
            <a:off x="0" y="990600"/>
            <a:ext cx="3124200" cy="301625"/>
          </a:xfrm>
          <a:prstGeom prst="rect">
            <a:avLst/>
          </a:prstGeom>
          <a:effectLst>
            <a:outerShdw blurRad="50800" dist="38100" dir="5400000" algn="t" rotWithShape="0">
              <a:prstClr val="black">
                <a:alpha val="40000"/>
              </a:prstClr>
            </a:outerShdw>
          </a:effectLst>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200" b="1" dirty="0" smtClean="0">
                <a:solidFill>
                  <a:srgbClr val="DDDDDD"/>
                </a:solidFill>
                <a:effectDag name="">
                  <a:cont type="tree" name="">
                    <a:effect ref="fillLine"/>
                    <a:outerShdw dist="38100" dir="13500000" algn="br">
                      <a:srgbClr val="FFFFFF"/>
                    </a:outerShdw>
                  </a:cont>
                  <a:cont type="tree" name="">
                    <a:effect ref="fillLine"/>
                    <a:outerShdw dist="38100" dir="2700000" algn="tl">
                      <a:srgbClr val="848484"/>
                    </a:outerShdw>
                  </a:cont>
                  <a:effect ref="fillLine"/>
                </a:effectDag>
              </a:rPr>
              <a:t>Luke 1:22</a:t>
            </a:r>
          </a:p>
        </p:txBody>
      </p:sp>
      <p:sp>
        <p:nvSpPr>
          <p:cNvPr id="16" name="TextBox 15"/>
          <p:cNvSpPr txBox="1"/>
          <p:nvPr/>
        </p:nvSpPr>
        <p:spPr>
          <a:xfrm>
            <a:off x="3505200" y="5288340"/>
            <a:ext cx="5638800" cy="1200329"/>
          </a:xfrm>
          <a:prstGeom prst="rect">
            <a:avLst/>
          </a:prstGeom>
          <a:noFill/>
        </p:spPr>
        <p:txBody>
          <a:bodyPr wrap="square" rtlCol="0">
            <a:spAutoFit/>
          </a:bodyPr>
          <a:lstStyle/>
          <a:p>
            <a:r>
              <a:rPr lang="en-US" sz="2400" dirty="0" smtClean="0"/>
              <a:t>When Zechariah came out, he could not speak to those waiting outside. They realized he had seen a vision.</a:t>
            </a:r>
            <a:endParaRPr lang="en-US" sz="2400" dirty="0"/>
          </a:p>
        </p:txBody>
      </p:sp>
      <p:pic>
        <p:nvPicPr>
          <p:cNvPr id="8" name="Picture 7" descr="42_LK_01_06_RG.jpg"/>
          <p:cNvPicPr>
            <a:picLocks noChangeAspect="1"/>
          </p:cNvPicPr>
          <p:nvPr/>
        </p:nvPicPr>
        <p:blipFill>
          <a:blip r:embed="rId3" cstate="print"/>
          <a:stretch>
            <a:fillRect/>
          </a:stretch>
        </p:blipFill>
        <p:spPr>
          <a:xfrm>
            <a:off x="3000827" y="195941"/>
            <a:ext cx="6104421" cy="4811488"/>
          </a:xfrm>
          <a:prstGeom prst="rect">
            <a:avLst/>
          </a:prstGeom>
        </p:spPr>
      </p:pic>
    </p:spTree>
    <p:extLst>
      <p:ext uri="{BB962C8B-B14F-4D97-AF65-F5344CB8AC3E}">
        <p14:creationId xmlns:p14="http://schemas.microsoft.com/office/powerpoint/2010/main" val="8708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1700</Words>
  <Application>Microsoft Macintosh PowerPoint</Application>
  <PresentationFormat>On-screen Show (4:3)</PresentationFormat>
  <Paragraphs>106</Paragraphs>
  <Slides>22</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Arial</vt:lpstr>
      <vt:lpstr>Office Theme</vt:lpstr>
      <vt:lpstr>JESUS!</vt:lpstr>
      <vt:lpstr>Prayer Requests</vt:lpstr>
      <vt:lpstr>The story of Elizabeth and Zechariah</vt:lpstr>
      <vt:lpstr>PowerPoint Presentation</vt:lpstr>
      <vt:lpstr>PowerPoint Presentation</vt:lpstr>
      <vt:lpstr>PowerPoint Presentation</vt:lpstr>
      <vt:lpstr>PowerPoint Presentation</vt:lpstr>
      <vt:lpstr>PowerPoint Presentation</vt:lpstr>
      <vt:lpstr>PowerPoint Presentation</vt:lpstr>
      <vt:lpstr>The story of Mary</vt:lpstr>
      <vt:lpstr>PowerPoint Presentation</vt:lpstr>
      <vt:lpstr>PowerPoint Presentation</vt:lpstr>
      <vt:lpstr>PowerPoint Presentation</vt:lpstr>
      <vt:lpstr>PowerPoint Presentation</vt:lpstr>
      <vt:lpstr>Mary Visits Elizabeth</vt:lpstr>
      <vt:lpstr>PowerPoint Presentation</vt:lpstr>
      <vt:lpstr>PowerPoint Presentation</vt:lpstr>
      <vt:lpstr>PowerPoint Presentation</vt:lpstr>
      <vt:lpstr>Birth of John the Baptist</vt:lpstr>
      <vt:lpstr>PowerPoint Presentation</vt:lpstr>
      <vt:lpstr>PowerPoint Presentation</vt:lpstr>
      <vt:lpstr>PowerPoint Presentation</vt:lpstr>
    </vt:vector>
  </TitlesOfParts>
  <Company>FedEx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 Tepe</dc:creator>
  <cp:lastModifiedBy>Microsoft Office User</cp:lastModifiedBy>
  <cp:revision>198</cp:revision>
  <dcterms:created xsi:type="dcterms:W3CDTF">2015-03-03T16:23:43Z</dcterms:created>
  <dcterms:modified xsi:type="dcterms:W3CDTF">2020-02-05T15:43:46Z</dcterms:modified>
</cp:coreProperties>
</file>