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1" r:id="rId2"/>
    <p:sldId id="306" r:id="rId3"/>
    <p:sldId id="289" r:id="rId4"/>
    <p:sldId id="290" r:id="rId5"/>
    <p:sldId id="292" r:id="rId6"/>
    <p:sldId id="293" r:id="rId7"/>
    <p:sldId id="313" r:id="rId8"/>
    <p:sldId id="295" r:id="rId9"/>
    <p:sldId id="296" r:id="rId10"/>
    <p:sldId id="307" r:id="rId11"/>
    <p:sldId id="308" r:id="rId12"/>
    <p:sldId id="309" r:id="rId13"/>
    <p:sldId id="310" r:id="rId14"/>
    <p:sldId id="311" r:id="rId15"/>
    <p:sldId id="298" r:id="rId16"/>
    <p:sldId id="299" r:id="rId17"/>
    <p:sldId id="31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4" autoAdjust="0"/>
    <p:restoredTop sz="86336" autoAdjust="0"/>
  </p:normalViewPr>
  <p:slideViewPr>
    <p:cSldViewPr>
      <p:cViewPr varScale="1">
        <p:scale>
          <a:sx n="128" d="100"/>
          <a:sy n="128" d="100"/>
        </p:scale>
        <p:origin x="192" y="6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39CCA-5896-C145-8C38-E97190BBA77B}" type="datetimeFigureOut">
              <a:rPr lang="en-US" smtClean="0"/>
              <a:t>1/24/24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235B-F6C1-3748-B6B4-D27833674127}" type="slidenum">
              <a:rPr lang="en-US" smtClean="0"/>
              <a:t>‹#›</a:t>
            </a:fld>
            <a:endParaRPr lang="en-US"/>
          </a:p>
        </p:txBody>
      </p:sp>
    </p:spTree>
    <p:extLst>
      <p:ext uri="{BB962C8B-B14F-4D97-AF65-F5344CB8AC3E}">
        <p14:creationId xmlns:p14="http://schemas.microsoft.com/office/powerpoint/2010/main" val="37410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1</a:t>
            </a:fld>
            <a:endParaRPr lang="en-US"/>
          </a:p>
        </p:txBody>
      </p:sp>
    </p:spTree>
    <p:extLst>
      <p:ext uri="{BB962C8B-B14F-4D97-AF65-F5344CB8AC3E}">
        <p14:creationId xmlns:p14="http://schemas.microsoft.com/office/powerpoint/2010/main" val="916476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235B-F6C1-3748-B6B4-D27833674127}" type="slidenum">
              <a:rPr lang="en-US" smtClean="0"/>
              <a:t>15</a:t>
            </a:fld>
            <a:endParaRPr lang="en-US"/>
          </a:p>
        </p:txBody>
      </p:sp>
    </p:spTree>
    <p:extLst>
      <p:ext uri="{BB962C8B-B14F-4D97-AF65-F5344CB8AC3E}">
        <p14:creationId xmlns:p14="http://schemas.microsoft.com/office/powerpoint/2010/main" val="377754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235B-F6C1-3748-B6B4-D27833674127}" type="slidenum">
              <a:rPr lang="en-US" smtClean="0"/>
              <a:t>16</a:t>
            </a:fld>
            <a:endParaRPr lang="en-US"/>
          </a:p>
        </p:txBody>
      </p:sp>
    </p:spTree>
    <p:extLst>
      <p:ext uri="{BB962C8B-B14F-4D97-AF65-F5344CB8AC3E}">
        <p14:creationId xmlns:p14="http://schemas.microsoft.com/office/powerpoint/2010/main" val="965060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17</a:t>
            </a:fld>
            <a:endParaRPr lang="en-US"/>
          </a:p>
        </p:txBody>
      </p:sp>
    </p:spTree>
    <p:extLst>
      <p:ext uri="{BB962C8B-B14F-4D97-AF65-F5344CB8AC3E}">
        <p14:creationId xmlns:p14="http://schemas.microsoft.com/office/powerpoint/2010/main" val="56079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5</a:t>
            </a:fld>
            <a:endParaRPr lang="en-US"/>
          </a:p>
        </p:txBody>
      </p:sp>
    </p:spTree>
    <p:extLst>
      <p:ext uri="{BB962C8B-B14F-4D97-AF65-F5344CB8AC3E}">
        <p14:creationId xmlns:p14="http://schemas.microsoft.com/office/powerpoint/2010/main" val="181784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6</a:t>
            </a:fld>
            <a:endParaRPr lang="en-US"/>
          </a:p>
        </p:txBody>
      </p:sp>
    </p:spTree>
    <p:extLst>
      <p:ext uri="{BB962C8B-B14F-4D97-AF65-F5344CB8AC3E}">
        <p14:creationId xmlns:p14="http://schemas.microsoft.com/office/powerpoint/2010/main" val="56526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7</a:t>
            </a:fld>
            <a:endParaRPr lang="en-US"/>
          </a:p>
        </p:txBody>
      </p:sp>
    </p:spTree>
    <p:extLst>
      <p:ext uri="{BB962C8B-B14F-4D97-AF65-F5344CB8AC3E}">
        <p14:creationId xmlns:p14="http://schemas.microsoft.com/office/powerpoint/2010/main" val="258059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8</a:t>
            </a:fld>
            <a:endParaRPr lang="en-US"/>
          </a:p>
        </p:txBody>
      </p:sp>
    </p:spTree>
    <p:extLst>
      <p:ext uri="{BB962C8B-B14F-4D97-AF65-F5344CB8AC3E}">
        <p14:creationId xmlns:p14="http://schemas.microsoft.com/office/powerpoint/2010/main" val="203060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9</a:t>
            </a:fld>
            <a:endParaRPr lang="en-US"/>
          </a:p>
        </p:txBody>
      </p:sp>
    </p:spTree>
    <p:extLst>
      <p:ext uri="{BB962C8B-B14F-4D97-AF65-F5344CB8AC3E}">
        <p14:creationId xmlns:p14="http://schemas.microsoft.com/office/powerpoint/2010/main" val="114736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235B-F6C1-3748-B6B4-D27833674127}" type="slidenum">
              <a:rPr lang="en-US" smtClean="0"/>
              <a:t>10</a:t>
            </a:fld>
            <a:endParaRPr lang="en-US"/>
          </a:p>
        </p:txBody>
      </p:sp>
    </p:spTree>
    <p:extLst>
      <p:ext uri="{BB962C8B-B14F-4D97-AF65-F5344CB8AC3E}">
        <p14:creationId xmlns:p14="http://schemas.microsoft.com/office/powerpoint/2010/main" val="1674963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235B-F6C1-3748-B6B4-D27833674127}" type="slidenum">
              <a:rPr lang="en-US" smtClean="0"/>
              <a:t>12</a:t>
            </a:fld>
            <a:endParaRPr lang="en-US"/>
          </a:p>
        </p:txBody>
      </p:sp>
    </p:spTree>
    <p:extLst>
      <p:ext uri="{BB962C8B-B14F-4D97-AF65-F5344CB8AC3E}">
        <p14:creationId xmlns:p14="http://schemas.microsoft.com/office/powerpoint/2010/main" val="150542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69235B-F6C1-3748-B6B4-D27833674127}" type="slidenum">
              <a:rPr lang="en-US" smtClean="0"/>
              <a:t>14</a:t>
            </a:fld>
            <a:endParaRPr lang="en-US"/>
          </a:p>
        </p:txBody>
      </p:sp>
    </p:spTree>
    <p:extLst>
      <p:ext uri="{BB962C8B-B14F-4D97-AF65-F5344CB8AC3E}">
        <p14:creationId xmlns:p14="http://schemas.microsoft.com/office/powerpoint/2010/main" val="137260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522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54104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15898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35367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32264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189791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284050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41560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41433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65564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306BD7B-D97B-44BC-B63A-B09037FDCE10}" type="datetimeFigureOut">
              <a:rPr lang="en-US" smtClean="0"/>
              <a:pPr/>
              <a:t>1/24/24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3B33C96-E442-4D2B-B046-E8B7A0734C4E}" type="slidenum">
              <a:rPr lang="en-US" smtClean="0"/>
              <a:pPr/>
              <a:t>‹#›</a:t>
            </a:fld>
            <a:endParaRPr lang="en-US"/>
          </a:p>
        </p:txBody>
      </p:sp>
    </p:spTree>
    <p:extLst>
      <p:ext uri="{BB962C8B-B14F-4D97-AF65-F5344CB8AC3E}">
        <p14:creationId xmlns:p14="http://schemas.microsoft.com/office/powerpoint/2010/main" val="8348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18" Type="http://schemas.openxmlformats.org/officeDocument/2006/relationships/image" Target="../media/image6.gif"/><Relationship Id="rId3" Type="http://schemas.openxmlformats.org/officeDocument/2006/relationships/slideLayout" Target="../slideLayouts/slideLayout3.xml"/><Relationship Id="rId21" Type="http://schemas.openxmlformats.org/officeDocument/2006/relationships/image" Target="../media/image9.gif"/><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gif"/><Relationship Id="rId2" Type="http://schemas.openxmlformats.org/officeDocument/2006/relationships/slideLayout" Target="../slideLayouts/slideLayout2.xml"/><Relationship Id="rId16" Type="http://schemas.openxmlformats.org/officeDocument/2006/relationships/image" Target="../media/image4.gif"/><Relationship Id="rId20" Type="http://schemas.openxmlformats.org/officeDocument/2006/relationships/image" Target="../media/image8.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19" Type="http://schemas.openxmlformats.org/officeDocument/2006/relationships/image" Target="../media/image7.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 Id="rId22" Type="http://schemas.openxmlformats.org/officeDocument/2006/relationships/image" Target="../media/image10.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49"/>
          <p:cNvSpPr>
            <a:spLocks noChangeArrowheads="1"/>
          </p:cNvSpPr>
          <p:nvPr userDrawn="1"/>
        </p:nvSpPr>
        <p:spPr bwMode="auto">
          <a:xfrm>
            <a:off x="2932176" y="76200"/>
            <a:ext cx="6172200" cy="5099050"/>
          </a:xfrm>
          <a:prstGeom prst="rect">
            <a:avLst/>
          </a:prstGeom>
          <a:solidFill>
            <a:schemeClr val="bg1"/>
          </a:solidFill>
          <a:ln w="9525">
            <a:solidFill>
              <a:schemeClr val="tx1"/>
            </a:solidFill>
            <a:miter lim="800000"/>
            <a:headEnd/>
            <a:tailEnd/>
          </a:ln>
          <a:effectLst>
            <a:innerShdw blurRad="114300">
              <a:prstClr val="black"/>
            </a:innerShdw>
          </a:effec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sp>
        <p:nvSpPr>
          <p:cNvPr id="10" name="Rectangle 53"/>
          <p:cNvSpPr>
            <a:spLocks noChangeArrowheads="1"/>
          </p:cNvSpPr>
          <p:nvPr userDrawn="1"/>
        </p:nvSpPr>
        <p:spPr bwMode="auto">
          <a:xfrm>
            <a:off x="2932176" y="12700"/>
            <a:ext cx="6172200" cy="1651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ln w="9525">
            <a:solidFill>
              <a:schemeClr val="tx1"/>
            </a:solidFill>
            <a:miter lim="800000"/>
            <a:headEnd/>
            <a:tailEnd/>
          </a:ln>
          <a:effectLst/>
          <a:extLst/>
        </p:spPr>
        <p:txBody>
          <a:bodyPr wrap="none" anchor="ctr"/>
          <a:lstStyle/>
          <a:p>
            <a:pPr>
              <a:defRPr/>
            </a:pPr>
            <a:endParaRPr lang="en-US"/>
          </a:p>
        </p:txBody>
      </p:sp>
      <p:sp>
        <p:nvSpPr>
          <p:cNvPr id="11" name="Freeform 56"/>
          <p:cNvSpPr>
            <a:spLocks/>
          </p:cNvSpPr>
          <p:nvPr userDrawn="1"/>
        </p:nvSpPr>
        <p:spPr bwMode="auto">
          <a:xfrm>
            <a:off x="2743200" y="5181600"/>
            <a:ext cx="609600" cy="1066800"/>
          </a:xfrm>
          <a:custGeom>
            <a:avLst/>
            <a:gdLst>
              <a:gd name="T0" fmla="*/ 0 w 1968"/>
              <a:gd name="T1" fmla="*/ 2147483647 h 576"/>
              <a:gd name="T2" fmla="*/ 2147483647 w 1968"/>
              <a:gd name="T3" fmla="*/ 2147483647 h 576"/>
              <a:gd name="T4" fmla="*/ 2147483647 w 1968"/>
              <a:gd name="T5" fmla="*/ 2147483647 h 576"/>
              <a:gd name="T6" fmla="*/ 2147483647 w 1968"/>
              <a:gd name="T7" fmla="*/ 2147483647 h 576"/>
              <a:gd name="T8" fmla="*/ 2147483647 w 1968"/>
              <a:gd name="T9" fmla="*/ 2147483647 h 576"/>
              <a:gd name="T10" fmla="*/ 2147483647 w 1968"/>
              <a:gd name="T11" fmla="*/ 0 h 5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8" h="576">
                <a:moveTo>
                  <a:pt x="0" y="576"/>
                </a:moveTo>
                <a:cubicBezTo>
                  <a:pt x="180" y="484"/>
                  <a:pt x="360" y="392"/>
                  <a:pt x="528" y="384"/>
                </a:cubicBezTo>
                <a:cubicBezTo>
                  <a:pt x="696" y="376"/>
                  <a:pt x="840" y="520"/>
                  <a:pt x="1008" y="528"/>
                </a:cubicBezTo>
                <a:cubicBezTo>
                  <a:pt x="1176" y="536"/>
                  <a:pt x="1392" y="480"/>
                  <a:pt x="1536" y="432"/>
                </a:cubicBezTo>
                <a:cubicBezTo>
                  <a:pt x="1680" y="384"/>
                  <a:pt x="1800" y="312"/>
                  <a:pt x="1872" y="240"/>
                </a:cubicBezTo>
                <a:cubicBezTo>
                  <a:pt x="1944" y="168"/>
                  <a:pt x="1956" y="84"/>
                  <a:pt x="1968" y="0"/>
                </a:cubicBezTo>
              </a:path>
            </a:pathLst>
          </a:custGeom>
          <a:noFill/>
          <a:ln w="28575" cmpd="sng">
            <a:solidFill>
              <a:schemeClr val="tx1"/>
            </a:solidFill>
            <a:round/>
            <a:headEnd/>
            <a:tailEnd/>
          </a:ln>
          <a:effectLst/>
        </p:spPr>
        <p:txBody>
          <a:bodyPr/>
          <a:lstStyle/>
          <a:p>
            <a:pPr>
              <a:defRPr/>
            </a:pPr>
            <a:endParaRPr lang="en-US"/>
          </a:p>
        </p:txBody>
      </p:sp>
      <p:grpSp>
        <p:nvGrpSpPr>
          <p:cNvPr id="12" name="Group 90"/>
          <p:cNvGrpSpPr>
            <a:grpSpLocks/>
          </p:cNvGrpSpPr>
          <p:nvPr userDrawn="1"/>
        </p:nvGrpSpPr>
        <p:grpSpPr bwMode="auto">
          <a:xfrm>
            <a:off x="152400" y="3124200"/>
            <a:ext cx="2814638" cy="3276600"/>
            <a:chOff x="96" y="1968"/>
            <a:chExt cx="1773" cy="2064"/>
          </a:xfrm>
          <a:effectLst>
            <a:outerShdw blurRad="76200" dir="18900000" sy="23000" kx="-1200000" algn="bl" rotWithShape="0">
              <a:prstClr val="black">
                <a:alpha val="20000"/>
              </a:prstClr>
            </a:outerShdw>
          </a:effectLst>
        </p:grpSpPr>
        <p:sp>
          <p:nvSpPr>
            <p:cNvPr id="13" name="AutoShape 2"/>
            <p:cNvSpPr>
              <a:spLocks noChangeArrowheads="1"/>
            </p:cNvSpPr>
            <p:nvPr userDrawn="1"/>
          </p:nvSpPr>
          <p:spPr bwMode="auto">
            <a:xfrm>
              <a:off x="96" y="1968"/>
              <a:ext cx="1686" cy="2064"/>
            </a:xfrm>
            <a:prstGeom prst="cube">
              <a:avLst>
                <a:gd name="adj" fmla="val 6616"/>
              </a:avLst>
            </a:prstGeom>
            <a:gradFill rotWithShape="1">
              <a:gsLst>
                <a:gs pos="0">
                  <a:schemeClr val="bg2"/>
                </a:gs>
                <a:gs pos="100000">
                  <a:srgbClr val="4D4D4D"/>
                </a:gs>
              </a:gsLst>
              <a:lin ang="18900000" scaled="1"/>
            </a:gradFill>
            <a:ln w="9525">
              <a:solidFill>
                <a:schemeClr val="tx1"/>
              </a:solidFill>
              <a:miter lim="800000"/>
              <a:headEnd/>
              <a:tailEnd/>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pic>
          <p:nvPicPr>
            <p:cNvPr id="14" name="Picture 3" descr="Fa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75" y="2113"/>
              <a:ext cx="2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Electric_plug"/>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462" y="3799"/>
              <a:ext cx="11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Fa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5" y="2113"/>
              <a:ext cx="2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squarescreen"/>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0" y="2462"/>
              <a:ext cx="1163"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Analysis"/>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2" y="3356"/>
              <a:ext cx="814"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Charting_device"/>
            <p:cNvPicPr>
              <a:picLocks noChangeAspect="1" noChangeArrowheads="1" noCrop="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22" y="3733"/>
              <a:ext cx="429"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auge_rises"/>
            <p:cNvPicPr>
              <a:picLocks noChangeAspect="1" noChangeArrowheads="1" noCrop="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462" y="2484"/>
              <a:ext cx="185"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Line_of_film"/>
            <p:cNvPicPr>
              <a:picLocks noChangeAspect="1" noChangeArrowheads="1" noCrop="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47" y="2387"/>
              <a:ext cx="1482"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Static"/>
            <p:cNvPicPr>
              <a:picLocks noChangeAspect="1" noChangeArrowheads="1" noCrop="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28" y="2113"/>
              <a:ext cx="32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2"/>
            <p:cNvSpPr>
              <a:spLocks noChangeArrowheads="1"/>
            </p:cNvSpPr>
            <p:nvPr userDrawn="1"/>
          </p:nvSpPr>
          <p:spPr bwMode="auto">
            <a:xfrm>
              <a:off x="327" y="3392"/>
              <a:ext cx="291" cy="291"/>
            </a:xfrm>
            <a:prstGeom prst="rect">
              <a:avLst/>
            </a:prstGeom>
            <a:gradFill rotWithShape="1">
              <a:gsLst>
                <a:gs pos="0">
                  <a:schemeClr val="tx1"/>
                </a:gs>
                <a:gs pos="50000">
                  <a:schemeClr val="bg2"/>
                </a:gs>
                <a:gs pos="100000">
                  <a:schemeClr val="tx1"/>
                </a:gs>
              </a:gsLst>
              <a:lin ang="5400000" scaled="1"/>
            </a:gradFill>
            <a:ln>
              <a:noFill/>
            </a:ln>
            <a:effectLst/>
            <a:extLst/>
          </p:spPr>
          <p:txBody>
            <a:bodyPr wrap="none" anchor="ctr"/>
            <a:lstStyle/>
            <a:p>
              <a:pPr>
                <a:defRPr/>
              </a:pPr>
              <a:endParaRPr lang="en-US"/>
            </a:p>
          </p:txBody>
        </p:sp>
        <p:pic>
          <p:nvPicPr>
            <p:cNvPr id="24" name="Picture 13" descr="atom"/>
            <p:cNvPicPr>
              <a:picLocks noChangeAspect="1" noChangeArrowheads="1" noCrop="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6" y="3422"/>
              <a:ext cx="23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4"/>
            <p:cNvSpPr>
              <a:spLocks noChangeShapeType="1"/>
            </p:cNvSpPr>
            <p:nvPr userDrawn="1"/>
          </p:nvSpPr>
          <p:spPr bwMode="auto">
            <a:xfrm>
              <a:off x="765" y="3363"/>
              <a:ext cx="0" cy="640"/>
            </a:xfrm>
            <a:prstGeom prst="line">
              <a:avLst/>
            </a:prstGeom>
            <a:noFill/>
            <a:ln w="9525">
              <a:solidFill>
                <a:srgbClr val="C0C0C0"/>
              </a:solidFill>
              <a:round/>
              <a:headEnd/>
              <a:tailEnd/>
            </a:ln>
            <a:effectLst/>
          </p:spPr>
          <p:txBody>
            <a:bodyPr/>
            <a:lstStyle/>
            <a:p>
              <a:pPr>
                <a:defRPr/>
              </a:pPr>
              <a:endParaRPr lang="en-US"/>
            </a:p>
          </p:txBody>
        </p:sp>
        <p:sp>
          <p:nvSpPr>
            <p:cNvPr id="26" name="Line 15"/>
            <p:cNvSpPr>
              <a:spLocks noChangeShapeType="1"/>
            </p:cNvSpPr>
            <p:nvPr userDrawn="1"/>
          </p:nvSpPr>
          <p:spPr bwMode="auto">
            <a:xfrm flipH="1">
              <a:off x="96" y="3696"/>
              <a:ext cx="669" cy="0"/>
            </a:xfrm>
            <a:prstGeom prst="line">
              <a:avLst/>
            </a:prstGeom>
            <a:noFill/>
            <a:ln w="9525">
              <a:solidFill>
                <a:srgbClr val="C0C0C0"/>
              </a:solidFill>
              <a:round/>
              <a:headEnd/>
              <a:tailEnd/>
            </a:ln>
            <a:effectLst/>
          </p:spPr>
          <p:txBody>
            <a:bodyPr/>
            <a:lstStyle/>
            <a:p>
              <a:pPr>
                <a:defRPr/>
              </a:pPr>
              <a:endParaRPr lang="en-US"/>
            </a:p>
          </p:txBody>
        </p:sp>
        <p:sp>
          <p:nvSpPr>
            <p:cNvPr id="27" name="Line 16"/>
            <p:cNvSpPr>
              <a:spLocks noChangeShapeType="1"/>
            </p:cNvSpPr>
            <p:nvPr userDrawn="1"/>
          </p:nvSpPr>
          <p:spPr bwMode="auto">
            <a:xfrm flipH="1">
              <a:off x="765" y="3799"/>
              <a:ext cx="697" cy="0"/>
            </a:xfrm>
            <a:prstGeom prst="line">
              <a:avLst/>
            </a:prstGeom>
            <a:noFill/>
            <a:ln w="9525">
              <a:solidFill>
                <a:srgbClr val="C0C0C0"/>
              </a:solidFill>
              <a:round/>
              <a:headEnd/>
              <a:tailEnd/>
            </a:ln>
            <a:effectLst/>
          </p:spPr>
          <p:txBody>
            <a:bodyPr/>
            <a:lstStyle/>
            <a:p>
              <a:pPr>
                <a:defRPr/>
              </a:pPr>
              <a:endParaRPr lang="en-US"/>
            </a:p>
          </p:txBody>
        </p:sp>
        <p:sp>
          <p:nvSpPr>
            <p:cNvPr id="28" name="Rectangle 28"/>
            <p:cNvSpPr>
              <a:spLocks noChangeArrowheads="1"/>
            </p:cNvSpPr>
            <p:nvPr userDrawn="1"/>
          </p:nvSpPr>
          <p:spPr bwMode="auto">
            <a:xfrm>
              <a:off x="327" y="3392"/>
              <a:ext cx="291" cy="291"/>
            </a:xfrm>
            <a:prstGeom prst="rect">
              <a:avLst/>
            </a:prstGeom>
            <a:gradFill rotWithShape="1">
              <a:gsLst>
                <a:gs pos="0">
                  <a:schemeClr val="tx1"/>
                </a:gs>
                <a:gs pos="50000">
                  <a:schemeClr val="bg2"/>
                </a:gs>
                <a:gs pos="100000">
                  <a:schemeClr val="tx1"/>
                </a:gs>
              </a:gsLst>
              <a:lin ang="5400000" scaled="1"/>
            </a:gradFill>
            <a:ln>
              <a:noFill/>
            </a:ln>
            <a:effectLst/>
            <a:extLst/>
          </p:spPr>
          <p:txBody>
            <a:bodyPr wrap="none" anchor="ctr"/>
            <a:lstStyle/>
            <a:p>
              <a:pPr>
                <a:defRPr/>
              </a:pPr>
              <a:endParaRPr lang="en-US"/>
            </a:p>
          </p:txBody>
        </p:sp>
        <p:sp>
          <p:nvSpPr>
            <p:cNvPr id="29" name="AutoShape 18"/>
            <p:cNvSpPr>
              <a:spLocks noChangeArrowheads="1"/>
            </p:cNvSpPr>
            <p:nvPr userDrawn="1"/>
          </p:nvSpPr>
          <p:spPr bwMode="auto">
            <a:xfrm>
              <a:off x="96" y="1968"/>
              <a:ext cx="1686" cy="2064"/>
            </a:xfrm>
            <a:prstGeom prst="cube">
              <a:avLst>
                <a:gd name="adj" fmla="val 6616"/>
              </a:avLst>
            </a:prstGeom>
            <a:gradFill rotWithShape="1">
              <a:gsLst>
                <a:gs pos="0">
                  <a:schemeClr val="bg2"/>
                </a:gs>
                <a:gs pos="100000">
                  <a:srgbClr val="4D4D4D"/>
                </a:gs>
              </a:gsLst>
              <a:lin ang="18900000" scaled="1"/>
            </a:gradFill>
            <a:ln w="9525">
              <a:solidFill>
                <a:schemeClr val="tx1"/>
              </a:solidFill>
              <a:miter lim="800000"/>
              <a:headEnd/>
              <a:tailEnd/>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pic>
          <p:nvPicPr>
            <p:cNvPr id="30" name="Picture 19" descr="Fa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375" y="2113"/>
              <a:ext cx="2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0" descr="Electric_plug"/>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462" y="3799"/>
              <a:ext cx="11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1" descr="Fan"/>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5" y="2113"/>
              <a:ext cx="2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3" descr="Analysis"/>
            <p:cNvPicPr>
              <a:picLocks noChangeAspect="1" noChangeArrowheads="1" noCrop="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2" y="3356"/>
              <a:ext cx="814"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4" descr="Charting_device"/>
            <p:cNvPicPr>
              <a:picLocks noChangeAspect="1" noChangeArrowheads="1" noCrop="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22" y="3733"/>
              <a:ext cx="429"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Gauge_rises"/>
            <p:cNvPicPr>
              <a:picLocks noChangeAspect="1" noChangeArrowheads="1" noCrop="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462" y="2484"/>
              <a:ext cx="185" cy="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6" descr="Line_of_film"/>
            <p:cNvPicPr>
              <a:picLocks noChangeAspect="1" noChangeArrowheads="1" noCrop="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47" y="2387"/>
              <a:ext cx="1482"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7" descr="Static"/>
            <p:cNvPicPr>
              <a:picLocks noChangeAspect="1" noChangeArrowheads="1" noCrop="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28" y="2113"/>
              <a:ext cx="32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9" descr="atom"/>
            <p:cNvPicPr>
              <a:picLocks noChangeAspect="1" noChangeArrowheads="1" noCrop="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356" y="3422"/>
              <a:ext cx="23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30"/>
            <p:cNvSpPr>
              <a:spLocks noChangeShapeType="1"/>
            </p:cNvSpPr>
            <p:nvPr userDrawn="1"/>
          </p:nvSpPr>
          <p:spPr bwMode="auto">
            <a:xfrm>
              <a:off x="765" y="3363"/>
              <a:ext cx="0" cy="640"/>
            </a:xfrm>
            <a:prstGeom prst="line">
              <a:avLst/>
            </a:prstGeom>
            <a:noFill/>
            <a:ln w="9525">
              <a:solidFill>
                <a:srgbClr val="C0C0C0"/>
              </a:solidFill>
              <a:round/>
              <a:headEnd/>
              <a:tailEnd/>
            </a:ln>
            <a:effectLst/>
          </p:spPr>
          <p:txBody>
            <a:bodyPr/>
            <a:lstStyle/>
            <a:p>
              <a:pPr>
                <a:defRPr/>
              </a:pPr>
              <a:endParaRPr lang="en-US"/>
            </a:p>
          </p:txBody>
        </p:sp>
        <p:sp>
          <p:nvSpPr>
            <p:cNvPr id="40" name="Line 31"/>
            <p:cNvSpPr>
              <a:spLocks noChangeShapeType="1"/>
            </p:cNvSpPr>
            <p:nvPr userDrawn="1"/>
          </p:nvSpPr>
          <p:spPr bwMode="auto">
            <a:xfrm flipH="1">
              <a:off x="96" y="3696"/>
              <a:ext cx="669" cy="0"/>
            </a:xfrm>
            <a:prstGeom prst="line">
              <a:avLst/>
            </a:prstGeom>
            <a:noFill/>
            <a:ln w="9525">
              <a:solidFill>
                <a:srgbClr val="C0C0C0"/>
              </a:solidFill>
              <a:round/>
              <a:headEnd/>
              <a:tailEnd/>
            </a:ln>
            <a:effectLst/>
          </p:spPr>
          <p:txBody>
            <a:bodyPr/>
            <a:lstStyle/>
            <a:p>
              <a:pPr>
                <a:defRPr/>
              </a:pPr>
              <a:endParaRPr lang="en-US"/>
            </a:p>
          </p:txBody>
        </p:sp>
        <p:sp>
          <p:nvSpPr>
            <p:cNvPr id="41" name="Rectangle 42"/>
            <p:cNvSpPr>
              <a:spLocks noChangeArrowheads="1"/>
            </p:cNvSpPr>
            <p:nvPr userDrawn="1"/>
          </p:nvSpPr>
          <p:spPr bwMode="auto">
            <a:xfrm>
              <a:off x="241" y="2454"/>
              <a:ext cx="1163" cy="872"/>
            </a:xfrm>
            <a:prstGeom prst="rect">
              <a:avLst/>
            </a:prstGeom>
            <a:solidFill>
              <a:schemeClr val="tx1"/>
            </a:solidFill>
            <a:ln w="12700">
              <a:solidFill>
                <a:srgbClr val="4D4D4D"/>
              </a:solidFill>
              <a:miter lim="800000"/>
              <a:headEnd/>
              <a:tailEnd/>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sp>
          <p:nvSpPr>
            <p:cNvPr id="42" name="Line 32"/>
            <p:cNvSpPr>
              <a:spLocks noChangeShapeType="1"/>
            </p:cNvSpPr>
            <p:nvPr userDrawn="1"/>
          </p:nvSpPr>
          <p:spPr bwMode="auto">
            <a:xfrm flipH="1">
              <a:off x="765" y="3799"/>
              <a:ext cx="697" cy="0"/>
            </a:xfrm>
            <a:prstGeom prst="line">
              <a:avLst/>
            </a:prstGeom>
            <a:noFill/>
            <a:ln w="9525">
              <a:solidFill>
                <a:srgbClr val="C0C0C0"/>
              </a:solidFill>
              <a:round/>
              <a:headEnd/>
              <a:tailEnd/>
            </a:ln>
            <a:effectLst/>
          </p:spPr>
          <p:txBody>
            <a:bodyPr/>
            <a:lstStyle/>
            <a:p>
              <a:pPr>
                <a:defRPr/>
              </a:pPr>
              <a:endParaRPr lang="en-US"/>
            </a:p>
          </p:txBody>
        </p:sp>
        <p:sp>
          <p:nvSpPr>
            <p:cNvPr id="43" name="Oval 46"/>
            <p:cNvSpPr>
              <a:spLocks noChangeArrowheads="1"/>
            </p:cNvSpPr>
            <p:nvPr userDrawn="1"/>
          </p:nvSpPr>
          <p:spPr bwMode="auto">
            <a:xfrm>
              <a:off x="1704" y="3799"/>
              <a:ext cx="29" cy="102"/>
            </a:xfrm>
            <a:prstGeom prst="ellipse">
              <a:avLst/>
            </a:prstGeom>
            <a:solidFill>
              <a:schemeClr val="tx1"/>
            </a:solidFill>
            <a:ln w="9525">
              <a:solidFill>
                <a:schemeClr val="tx1"/>
              </a:solidFill>
              <a:round/>
              <a:headEnd/>
              <a:tailEnd/>
            </a:ln>
            <a:effectLs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endParaRPr lang="en-US" altLang="en-US"/>
            </a:p>
          </p:txBody>
        </p:sp>
        <p:pic>
          <p:nvPicPr>
            <p:cNvPr id="44" name="Picture 33" descr="smoke1"/>
            <p:cNvPicPr>
              <a:picLocks noChangeAspect="1" noChangeArrowheads="1" noCrop="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rot="3394512">
              <a:off x="1597" y="3621"/>
              <a:ext cx="18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63"/>
            <p:cNvSpPr txBox="1">
              <a:spLocks noChangeArrowheads="1"/>
            </p:cNvSpPr>
            <p:nvPr userDrawn="1"/>
          </p:nvSpPr>
          <p:spPr bwMode="auto">
            <a:xfrm>
              <a:off x="624" y="3792"/>
              <a:ext cx="960" cy="233"/>
            </a:xfrm>
            <a:prstGeom prst="rect">
              <a:avLst/>
            </a:prstGeom>
            <a:noFill/>
            <a:ln>
              <a:noFill/>
            </a:ln>
            <a:effectLs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900" dirty="0">
                  <a:solidFill>
                    <a:schemeClr val="bg1">
                      <a:lumMod val="50000"/>
                    </a:schemeClr>
                  </a:solidFill>
                </a:rPr>
                <a:t>ACME Bible</a:t>
              </a:r>
              <a:br>
                <a:rPr lang="en-US" altLang="en-US" sz="900" dirty="0">
                  <a:solidFill>
                    <a:schemeClr val="bg1">
                      <a:lumMod val="50000"/>
                    </a:schemeClr>
                  </a:solidFill>
                </a:rPr>
              </a:br>
              <a:r>
                <a:rPr lang="en-US" altLang="en-US" sz="900" dirty="0">
                  <a:solidFill>
                    <a:schemeClr val="bg1">
                      <a:lumMod val="50000"/>
                    </a:schemeClr>
                  </a:solidFill>
                </a:rPr>
                <a:t>Image Generator</a:t>
              </a:r>
            </a:p>
          </p:txBody>
        </p:sp>
      </p:grpSp>
      <p:sp>
        <p:nvSpPr>
          <p:cNvPr id="46" name="Rectangle 52"/>
          <p:cNvSpPr>
            <a:spLocks noChangeArrowheads="1"/>
          </p:cNvSpPr>
          <p:nvPr userDrawn="1"/>
        </p:nvSpPr>
        <p:spPr bwMode="auto">
          <a:xfrm>
            <a:off x="2932176" y="5029200"/>
            <a:ext cx="6172200" cy="1651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16200000" scaled="1"/>
            <a:tileRect/>
          </a:gradFill>
          <a:ln w="9525">
            <a:solidFill>
              <a:schemeClr val="tx1"/>
            </a:solidFill>
            <a:miter lim="800000"/>
            <a:headEnd/>
            <a:tailEnd/>
          </a:ln>
          <a:effectLst/>
          <a:extLst/>
        </p:spPr>
        <p:txBody>
          <a:bodyPr wrap="none" anchor="ctr"/>
          <a:lstStyle/>
          <a:p>
            <a:pPr>
              <a:defRPr/>
            </a:pPr>
            <a:endParaRPr lang="en-US">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5400000" scaled="1"/>
                <a:tileRect/>
              </a:gradFill>
            </a:endParaRPr>
          </a:p>
        </p:txBody>
      </p:sp>
      <p:sp>
        <p:nvSpPr>
          <p:cNvPr id="49" name="Rectangle 48"/>
          <p:cNvSpPr/>
          <p:nvPr userDrawn="1"/>
        </p:nvSpPr>
        <p:spPr>
          <a:xfrm>
            <a:off x="471547" y="4198203"/>
            <a:ext cx="1760418" cy="830997"/>
          </a:xfrm>
          <a:prstGeom prst="rect">
            <a:avLst/>
          </a:prstGeom>
          <a:solidFill>
            <a:schemeClr val="bg1">
              <a:lumMod val="85000"/>
              <a:alpha val="0"/>
            </a:schemeClr>
          </a:solidFill>
          <a:effectLst>
            <a:glow rad="12700">
              <a:schemeClr val="accent3">
                <a:satMod val="175000"/>
              </a:schemeClr>
            </a:glow>
            <a:softEdge rad="457200"/>
          </a:effectLst>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glow rad="114300">
                    <a:schemeClr val="accent2">
                      <a:satMod val="175000"/>
                      <a:alpha val="74000"/>
                    </a:schemeClr>
                  </a:glow>
                  <a:outerShdw blurRad="50800" dist="76200" dir="5400000" algn="t" rotWithShape="0">
                    <a:prstClr val="black">
                      <a:alpha val="40000"/>
                    </a:prstClr>
                  </a:outerShdw>
                </a:effectLst>
              </a:rPr>
              <a:t>Bible Lesson</a:t>
            </a:r>
          </a:p>
          <a:p>
            <a:pPr algn="ctr"/>
            <a:r>
              <a:rPr lang="en-US" sz="2400" b="1" cap="none" spc="0" dirty="0">
                <a:ln w="12700">
                  <a:solidFill>
                    <a:schemeClr val="tx2">
                      <a:satMod val="155000"/>
                    </a:schemeClr>
                  </a:solidFill>
                  <a:prstDash val="solid"/>
                </a:ln>
                <a:solidFill>
                  <a:schemeClr val="bg2">
                    <a:tint val="85000"/>
                    <a:satMod val="155000"/>
                  </a:schemeClr>
                </a:solidFill>
                <a:effectLst>
                  <a:glow rad="114300">
                    <a:schemeClr val="accent2">
                      <a:satMod val="175000"/>
                      <a:alpha val="74000"/>
                    </a:schemeClr>
                  </a:glow>
                  <a:outerShdw blurRad="50800" dist="76200" dir="5400000" algn="t" rotWithShape="0">
                    <a:prstClr val="black">
                      <a:alpha val="40000"/>
                    </a:prstClr>
                  </a:outerShdw>
                </a:effectLst>
              </a:rPr>
              <a:t>In Progress</a:t>
            </a:r>
          </a:p>
        </p:txBody>
      </p:sp>
    </p:spTree>
    <p:extLst>
      <p:ext uri="{BB962C8B-B14F-4D97-AF65-F5344CB8AC3E}">
        <p14:creationId xmlns:p14="http://schemas.microsoft.com/office/powerpoint/2010/main" val="2274352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biblestudytools.com/luke/11-38.html"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4000">
              <a:srgbClr val="D6B19C"/>
            </a:gs>
            <a:gs pos="19000">
              <a:srgbClr val="D49E6C"/>
            </a:gs>
            <a:gs pos="70000">
              <a:srgbClr val="A65528"/>
            </a:gs>
            <a:gs pos="100000">
              <a:srgbClr val="663012"/>
            </a:gs>
          </a:gsLst>
          <a:lin ang="2700000" scaled="0"/>
        </a:gradFill>
        <a:effectLst/>
      </p:bgPr>
    </p:bg>
    <p:spTree>
      <p:nvGrpSpPr>
        <p:cNvPr id="1" name=""/>
        <p:cNvGrpSpPr/>
        <p:nvPr/>
      </p:nvGrpSpPr>
      <p:grpSpPr>
        <a:xfrm>
          <a:off x="0" y="0"/>
          <a:ext cx="0" cy="0"/>
          <a:chOff x="0" y="0"/>
          <a:chExt cx="0" cy="0"/>
        </a:xfrm>
      </p:grpSpPr>
      <p:sp>
        <p:nvSpPr>
          <p:cNvPr id="4" name="Oval 3"/>
          <p:cNvSpPr/>
          <p:nvPr/>
        </p:nvSpPr>
        <p:spPr>
          <a:xfrm>
            <a:off x="1676400" y="457200"/>
            <a:ext cx="5867400" cy="5867400"/>
          </a:xfrm>
          <a:prstGeom prst="ellipse">
            <a:avLst/>
          </a:prstGeom>
          <a:gradFill flip="none" rotWithShape="1">
            <a:gsLst>
              <a:gs pos="4000">
                <a:srgbClr val="D6B19C"/>
              </a:gs>
              <a:gs pos="19000">
                <a:srgbClr val="D49E6C"/>
              </a:gs>
              <a:gs pos="70000">
                <a:srgbClr val="A65528"/>
              </a:gs>
              <a:gs pos="100000">
                <a:srgbClr val="663012"/>
              </a:gs>
            </a:gsLst>
            <a:lin ang="2700000" scaled="0"/>
            <a:tileRect/>
          </a:gradFill>
          <a:ln>
            <a:solidFill>
              <a:schemeClr val="accent2">
                <a:lumMod val="75000"/>
              </a:schemeClr>
            </a:solidFill>
          </a:ln>
          <a:effectLst>
            <a:outerShdw blurRad="673100" dist="25400" sx="111000" sy="111000" algn="ctr" rotWithShape="0">
              <a:prstClr val="black">
                <a:alpha val="71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1524000"/>
            <a:ext cx="5791200" cy="1143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JESUS!</a:t>
            </a:r>
          </a:p>
        </p:txBody>
      </p:sp>
      <p:sp>
        <p:nvSpPr>
          <p:cNvPr id="5" name="TextBox 4"/>
          <p:cNvSpPr txBox="1"/>
          <p:nvPr/>
        </p:nvSpPr>
        <p:spPr>
          <a:xfrm>
            <a:off x="1905000" y="2667000"/>
            <a:ext cx="5410200" cy="1815882"/>
          </a:xfrm>
          <a:prstGeom prst="rect">
            <a:avLst/>
          </a:prstGeom>
          <a:noFill/>
        </p:spPr>
        <p:txBody>
          <a:bodyPr wrap="square" rtlCol="0">
            <a:spAutoFit/>
          </a:bodyPr>
          <a:lstStyle/>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Lesson 24</a:t>
            </a:r>
          </a:p>
          <a:p>
            <a:pPr algn="ct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endParaRPr>
          </a:p>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Blind-Mute Demonic Healed</a:t>
            </a:r>
          </a:p>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panose="020B0604020202020204" pitchFamily="34" charset="0"/>
                <a:cs typeface="Arial" panose="020B0604020202020204" pitchFamily="34" charset="0"/>
              </a:rPr>
              <a:t>Six Woes</a:t>
            </a:r>
          </a:p>
        </p:txBody>
      </p:sp>
    </p:spTree>
    <p:extLst>
      <p:ext uri="{BB962C8B-B14F-4D97-AF65-F5344CB8AC3E}">
        <p14:creationId xmlns:p14="http://schemas.microsoft.com/office/powerpoint/2010/main" val="13524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9</a:t>
            </a:r>
          </a:p>
        </p:txBody>
      </p:sp>
      <p:sp>
        <p:nvSpPr>
          <p:cNvPr id="4" name="Rectangle 8"/>
          <p:cNvSpPr txBox="1">
            <a:spLocks noChangeArrowheads="1"/>
          </p:cNvSpPr>
          <p:nvPr/>
        </p:nvSpPr>
        <p:spPr bwMode="auto">
          <a:xfrm>
            <a:off x="-84667" y="880533"/>
            <a:ext cx="3005666"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Clean the Inside of the Cup</a:t>
            </a:r>
          </a:p>
        </p:txBody>
      </p:sp>
      <p:sp>
        <p:nvSpPr>
          <p:cNvPr id="16" name="TextBox 15"/>
          <p:cNvSpPr txBox="1"/>
          <p:nvPr/>
        </p:nvSpPr>
        <p:spPr>
          <a:xfrm>
            <a:off x="3124201" y="5246006"/>
            <a:ext cx="6019800" cy="1569660"/>
          </a:xfrm>
          <a:prstGeom prst="rect">
            <a:avLst/>
          </a:prstGeom>
          <a:noFill/>
        </p:spPr>
        <p:txBody>
          <a:bodyPr wrap="square" rtlCol="0">
            <a:spAutoFit/>
          </a:bodyPr>
          <a:lstStyle/>
          <a:p>
            <a:r>
              <a:rPr lang="en-US" sz="2400" dirty="0"/>
              <a:t>Luke 11:39-40</a:t>
            </a:r>
          </a:p>
          <a:p>
            <a:r>
              <a:rPr lang="en-US" dirty="0">
                <a:solidFill>
                  <a:prstClr val="black"/>
                </a:solidFill>
                <a:latin typeface="HelveticaNeue" panose="02000503000000020004" pitchFamily="2" charset="0"/>
              </a:rPr>
              <a:t>Then the Lord said to him, “Now then, you Pharisees clean the outside of the cup and dish, but inside you are full of greed and wickedness. You foolish people! Did not the one who made the outside make the inside also?”</a:t>
            </a:r>
            <a:endParaRPr lang="en-US" dirty="0"/>
          </a:p>
        </p:txBody>
      </p:sp>
      <p:pic>
        <p:nvPicPr>
          <p:cNvPr id="7" name="Picture 6">
            <a:extLst>
              <a:ext uri="{FF2B5EF4-FFF2-40B4-BE49-F238E27FC236}">
                <a16:creationId xmlns:a16="http://schemas.microsoft.com/office/drawing/2014/main" id="{6D438C93-B257-D046-903D-134AEB62C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04800"/>
            <a:ext cx="4572000" cy="4572000"/>
          </a:xfrm>
          <a:prstGeom prst="rect">
            <a:avLst/>
          </a:prstGeom>
        </p:spPr>
      </p:pic>
    </p:spTree>
    <p:extLst>
      <p:ext uri="{BB962C8B-B14F-4D97-AF65-F5344CB8AC3E}">
        <p14:creationId xmlns:p14="http://schemas.microsoft.com/office/powerpoint/2010/main" val="8100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20650" y="170934"/>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10</a:t>
            </a:r>
          </a:p>
        </p:txBody>
      </p:sp>
      <p:sp>
        <p:nvSpPr>
          <p:cNvPr id="4" name="Rectangle 8"/>
          <p:cNvSpPr txBox="1">
            <a:spLocks noChangeArrowheads="1"/>
          </p:cNvSpPr>
          <p:nvPr/>
        </p:nvSpPr>
        <p:spPr bwMode="auto">
          <a:xfrm>
            <a:off x="-84667" y="999067"/>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Justice and the Love of God</a:t>
            </a:r>
          </a:p>
        </p:txBody>
      </p:sp>
      <p:sp>
        <p:nvSpPr>
          <p:cNvPr id="6" name="TextBox 5"/>
          <p:cNvSpPr txBox="1"/>
          <p:nvPr/>
        </p:nvSpPr>
        <p:spPr>
          <a:xfrm>
            <a:off x="3039533" y="5246006"/>
            <a:ext cx="6163734" cy="1569660"/>
          </a:xfrm>
          <a:prstGeom prst="rect">
            <a:avLst/>
          </a:prstGeom>
          <a:noFill/>
        </p:spPr>
        <p:txBody>
          <a:bodyPr wrap="square" rtlCol="0">
            <a:spAutoFit/>
          </a:bodyPr>
          <a:lstStyle/>
          <a:p>
            <a:r>
              <a:rPr lang="en-US" sz="2400" dirty="0"/>
              <a:t>Luke 11:42</a:t>
            </a:r>
          </a:p>
          <a:p>
            <a:r>
              <a:rPr lang="en-US" dirty="0">
                <a:solidFill>
                  <a:prstClr val="black"/>
                </a:solidFill>
                <a:latin typeface="HelveticaNeue" panose="02000503000000020004" pitchFamily="2" charset="0"/>
              </a:rPr>
              <a:t>“Woe to you Pharisees, because you give God a tenth of your mint, rue and all other kinds of garden herbs, but you neglect justice and the love of God. You should have practiced the latter without leaving the former undone.”</a:t>
            </a:r>
            <a:endParaRPr lang="en-US" dirty="0"/>
          </a:p>
        </p:txBody>
      </p:sp>
      <p:pic>
        <p:nvPicPr>
          <p:cNvPr id="8" name="Picture 7">
            <a:extLst>
              <a:ext uri="{FF2B5EF4-FFF2-40B4-BE49-F238E27FC236}">
                <a16:creationId xmlns:a16="http://schemas.microsoft.com/office/drawing/2014/main" id="{3489692A-35ED-3D41-B68C-E7686900C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770" y="281883"/>
            <a:ext cx="6050256" cy="4628047"/>
          </a:xfrm>
          <a:prstGeom prst="rect">
            <a:avLst/>
          </a:prstGeom>
        </p:spPr>
      </p:pic>
    </p:spTree>
    <p:extLst>
      <p:ext uri="{BB962C8B-B14F-4D97-AF65-F5344CB8AC3E}">
        <p14:creationId xmlns:p14="http://schemas.microsoft.com/office/powerpoint/2010/main" val="65640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14300" y="173567"/>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11</a:t>
            </a:r>
          </a:p>
        </p:txBody>
      </p:sp>
      <p:sp>
        <p:nvSpPr>
          <p:cNvPr id="4" name="Rectangle 8"/>
          <p:cNvSpPr txBox="1">
            <a:spLocks noChangeArrowheads="1"/>
          </p:cNvSpPr>
          <p:nvPr/>
        </p:nvSpPr>
        <p:spPr bwMode="auto">
          <a:xfrm>
            <a:off x="0" y="990600"/>
            <a:ext cx="29718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Woe to the Pharisees</a:t>
            </a:r>
          </a:p>
        </p:txBody>
      </p:sp>
      <p:sp>
        <p:nvSpPr>
          <p:cNvPr id="16" name="TextBox 15"/>
          <p:cNvSpPr txBox="1"/>
          <p:nvPr/>
        </p:nvSpPr>
        <p:spPr>
          <a:xfrm>
            <a:off x="3285067" y="5152873"/>
            <a:ext cx="5791200" cy="1384995"/>
          </a:xfrm>
          <a:prstGeom prst="rect">
            <a:avLst/>
          </a:prstGeom>
          <a:noFill/>
        </p:spPr>
        <p:txBody>
          <a:bodyPr wrap="square" rtlCol="0">
            <a:spAutoFit/>
          </a:bodyPr>
          <a:lstStyle/>
          <a:p>
            <a:r>
              <a:rPr lang="en-US" sz="2400" dirty="0"/>
              <a:t>Luke 11:43</a:t>
            </a:r>
          </a:p>
          <a:p>
            <a:r>
              <a:rPr lang="en-US" sz="2000" dirty="0">
                <a:solidFill>
                  <a:prstClr val="black"/>
                </a:solidFill>
                <a:latin typeface="HelveticaNeue" panose="02000503000000020004" pitchFamily="2" charset="0"/>
              </a:rPr>
              <a:t>“Woe to you Pharisees, because you love the most important seats in the synagogues and respectful greetings in the marketplaces.”</a:t>
            </a:r>
            <a:endParaRPr lang="en-US" sz="2000" dirty="0"/>
          </a:p>
        </p:txBody>
      </p:sp>
      <p:pic>
        <p:nvPicPr>
          <p:cNvPr id="7" name="Picture 6">
            <a:extLst>
              <a:ext uri="{FF2B5EF4-FFF2-40B4-BE49-F238E27FC236}">
                <a16:creationId xmlns:a16="http://schemas.microsoft.com/office/drawing/2014/main" id="{13022068-12D3-1C4A-8489-1DC3297F1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647" y="222249"/>
            <a:ext cx="6008969" cy="4707560"/>
          </a:xfrm>
          <a:prstGeom prst="rect">
            <a:avLst/>
          </a:prstGeom>
        </p:spPr>
      </p:pic>
    </p:spTree>
    <p:extLst>
      <p:ext uri="{BB962C8B-B14F-4D97-AF65-F5344CB8AC3E}">
        <p14:creationId xmlns:p14="http://schemas.microsoft.com/office/powerpoint/2010/main" val="187461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31233" y="173566"/>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12</a:t>
            </a:r>
          </a:p>
        </p:txBody>
      </p:sp>
      <p:sp>
        <p:nvSpPr>
          <p:cNvPr id="4" name="Rectangle 8"/>
          <p:cNvSpPr txBox="1">
            <a:spLocks noChangeArrowheads="1"/>
          </p:cNvSpPr>
          <p:nvPr/>
        </p:nvSpPr>
        <p:spPr bwMode="auto">
          <a:xfrm>
            <a:off x="-143934" y="918633"/>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Woe to the Pharisees</a:t>
            </a:r>
          </a:p>
        </p:txBody>
      </p:sp>
      <p:sp>
        <p:nvSpPr>
          <p:cNvPr id="16" name="TextBox 15"/>
          <p:cNvSpPr txBox="1"/>
          <p:nvPr/>
        </p:nvSpPr>
        <p:spPr>
          <a:xfrm>
            <a:off x="3200400" y="5161340"/>
            <a:ext cx="5935133" cy="1569660"/>
          </a:xfrm>
          <a:prstGeom prst="rect">
            <a:avLst/>
          </a:prstGeom>
          <a:noFill/>
        </p:spPr>
        <p:txBody>
          <a:bodyPr wrap="square" rtlCol="0">
            <a:spAutoFit/>
          </a:bodyPr>
          <a:lstStyle/>
          <a:p>
            <a:r>
              <a:rPr lang="en-US" sz="2400" dirty="0"/>
              <a:t>Luke 11:44</a:t>
            </a:r>
          </a:p>
          <a:p>
            <a:r>
              <a:rPr lang="en-US" sz="2400" dirty="0">
                <a:solidFill>
                  <a:prstClr val="black"/>
                </a:solidFill>
                <a:latin typeface="HelveticaNeue" panose="02000503000000020004" pitchFamily="2" charset="0"/>
              </a:rPr>
              <a:t>“Woe to you, because you are like unmarked graves, which people walk over without knowing it.”</a:t>
            </a:r>
            <a:endParaRPr lang="en-US" sz="2400" dirty="0"/>
          </a:p>
        </p:txBody>
      </p:sp>
      <p:pic>
        <p:nvPicPr>
          <p:cNvPr id="7" name="Picture 6">
            <a:extLst>
              <a:ext uri="{FF2B5EF4-FFF2-40B4-BE49-F238E27FC236}">
                <a16:creationId xmlns:a16="http://schemas.microsoft.com/office/drawing/2014/main" id="{BEBB633B-0E0C-BB4F-B926-4E0B9A5A1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698" y="298174"/>
            <a:ext cx="5924275" cy="4681329"/>
          </a:xfrm>
          <a:prstGeom prst="rect">
            <a:avLst/>
          </a:prstGeom>
        </p:spPr>
      </p:pic>
    </p:spTree>
    <p:extLst>
      <p:ext uri="{BB962C8B-B14F-4D97-AF65-F5344CB8AC3E}">
        <p14:creationId xmlns:p14="http://schemas.microsoft.com/office/powerpoint/2010/main" val="115698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22767" y="173567"/>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13</a:t>
            </a:r>
          </a:p>
        </p:txBody>
      </p:sp>
      <p:sp>
        <p:nvSpPr>
          <p:cNvPr id="4" name="Rectangle 8"/>
          <p:cNvSpPr txBox="1">
            <a:spLocks noChangeArrowheads="1"/>
          </p:cNvSpPr>
          <p:nvPr/>
        </p:nvSpPr>
        <p:spPr bwMode="auto">
          <a:xfrm>
            <a:off x="0" y="990600"/>
            <a:ext cx="28956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Woe to the Teachers of the Law</a:t>
            </a:r>
          </a:p>
        </p:txBody>
      </p:sp>
      <p:sp>
        <p:nvSpPr>
          <p:cNvPr id="16" name="TextBox 15"/>
          <p:cNvSpPr txBox="1"/>
          <p:nvPr/>
        </p:nvSpPr>
        <p:spPr>
          <a:xfrm>
            <a:off x="3310467" y="5139267"/>
            <a:ext cx="5791200" cy="1569660"/>
          </a:xfrm>
          <a:prstGeom prst="rect">
            <a:avLst/>
          </a:prstGeom>
          <a:noFill/>
        </p:spPr>
        <p:txBody>
          <a:bodyPr wrap="square" rtlCol="0">
            <a:spAutoFit/>
          </a:bodyPr>
          <a:lstStyle/>
          <a:p>
            <a:r>
              <a:rPr lang="en-US" sz="2400" dirty="0"/>
              <a:t>Luke 11:46</a:t>
            </a:r>
          </a:p>
          <a:p>
            <a:r>
              <a:rPr lang="en-US" dirty="0">
                <a:solidFill>
                  <a:prstClr val="black"/>
                </a:solidFill>
                <a:latin typeface="HelveticaNeue" panose="02000503000000020004" pitchFamily="2" charset="0"/>
              </a:rPr>
              <a:t>Jesus replied, “And you experts in the law, woe to you, because you load people down with burdens they can hardly carry, and you yourselves will not lift one finger to help them.”</a:t>
            </a:r>
            <a:endParaRPr lang="en-US" dirty="0"/>
          </a:p>
        </p:txBody>
      </p:sp>
      <p:pic>
        <p:nvPicPr>
          <p:cNvPr id="7" name="Picture 6">
            <a:extLst>
              <a:ext uri="{FF2B5EF4-FFF2-40B4-BE49-F238E27FC236}">
                <a16:creationId xmlns:a16="http://schemas.microsoft.com/office/drawing/2014/main" id="{45BEB80F-73D0-6746-B4FE-FCE542712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121" y="305904"/>
            <a:ext cx="5948187" cy="4604027"/>
          </a:xfrm>
          <a:prstGeom prst="rect">
            <a:avLst/>
          </a:prstGeom>
        </p:spPr>
      </p:pic>
    </p:spTree>
    <p:extLst>
      <p:ext uri="{BB962C8B-B14F-4D97-AF65-F5344CB8AC3E}">
        <p14:creationId xmlns:p14="http://schemas.microsoft.com/office/powerpoint/2010/main" val="15160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05833" y="182033"/>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14</a:t>
            </a:r>
          </a:p>
        </p:txBody>
      </p:sp>
      <p:sp>
        <p:nvSpPr>
          <p:cNvPr id="4" name="Rectangle 8"/>
          <p:cNvSpPr txBox="1">
            <a:spLocks noChangeArrowheads="1"/>
          </p:cNvSpPr>
          <p:nvPr/>
        </p:nvSpPr>
        <p:spPr bwMode="auto">
          <a:xfrm>
            <a:off x="-59267" y="981361"/>
            <a:ext cx="29718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Woe to the Teachers of the Law</a:t>
            </a:r>
          </a:p>
        </p:txBody>
      </p:sp>
      <p:sp>
        <p:nvSpPr>
          <p:cNvPr id="8" name="TextBox 7"/>
          <p:cNvSpPr txBox="1"/>
          <p:nvPr/>
        </p:nvSpPr>
        <p:spPr>
          <a:xfrm>
            <a:off x="3310467" y="5139267"/>
            <a:ext cx="5791200" cy="1569660"/>
          </a:xfrm>
          <a:prstGeom prst="rect">
            <a:avLst/>
          </a:prstGeom>
          <a:noFill/>
        </p:spPr>
        <p:txBody>
          <a:bodyPr wrap="square" rtlCol="0">
            <a:spAutoFit/>
          </a:bodyPr>
          <a:lstStyle/>
          <a:p>
            <a:r>
              <a:rPr lang="en-US" sz="2400" dirty="0"/>
              <a:t>Luke 11:47</a:t>
            </a:r>
          </a:p>
          <a:p>
            <a:r>
              <a:rPr lang="en-US" sz="2400" dirty="0">
                <a:solidFill>
                  <a:prstClr val="black"/>
                </a:solidFill>
                <a:latin typeface="HelveticaNeue" panose="02000503000000020004" pitchFamily="2" charset="0"/>
              </a:rPr>
              <a:t>“Woe to you, because you build tombs for the prophets, and it was your ancestors who killed them.”</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199" y="207433"/>
            <a:ext cx="6025033" cy="4770967"/>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14300" y="173566"/>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15</a:t>
            </a:r>
          </a:p>
        </p:txBody>
      </p:sp>
      <p:sp>
        <p:nvSpPr>
          <p:cNvPr id="4" name="Rectangle 8"/>
          <p:cNvSpPr txBox="1">
            <a:spLocks noChangeArrowheads="1"/>
          </p:cNvSpPr>
          <p:nvPr/>
        </p:nvSpPr>
        <p:spPr bwMode="auto">
          <a:xfrm>
            <a:off x="0" y="990600"/>
            <a:ext cx="28194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Woe to the Experts in the Law</a:t>
            </a:r>
          </a:p>
        </p:txBody>
      </p:sp>
      <p:sp>
        <p:nvSpPr>
          <p:cNvPr id="16" name="TextBox 15"/>
          <p:cNvSpPr txBox="1"/>
          <p:nvPr/>
        </p:nvSpPr>
        <p:spPr>
          <a:xfrm>
            <a:off x="3352800" y="5334000"/>
            <a:ext cx="5791200" cy="1569660"/>
          </a:xfrm>
          <a:prstGeom prst="rect">
            <a:avLst/>
          </a:prstGeom>
          <a:noFill/>
        </p:spPr>
        <p:txBody>
          <a:bodyPr wrap="square" rtlCol="0">
            <a:spAutoFit/>
          </a:bodyPr>
          <a:lstStyle/>
          <a:p>
            <a:r>
              <a:rPr lang="en-US" sz="2400" dirty="0"/>
              <a:t>Luke 11:52</a:t>
            </a:r>
          </a:p>
          <a:p>
            <a:r>
              <a:rPr lang="en-US" dirty="0">
                <a:solidFill>
                  <a:prstClr val="black"/>
                </a:solidFill>
                <a:latin typeface="HelveticaNeue" panose="02000503000000020004" pitchFamily="2" charset="0"/>
              </a:rPr>
              <a:t>“Woe to you experts in the law, because you have taken away the key to knowledge. You yourselves have not entered, and you have hindered those who were entering.”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599" y="215899"/>
            <a:ext cx="5989903" cy="4779433"/>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14300" y="173566"/>
            <a:ext cx="469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16</a:t>
            </a:r>
          </a:p>
        </p:txBody>
      </p:sp>
      <p:sp>
        <p:nvSpPr>
          <p:cNvPr id="4" name="Rectangle 8"/>
          <p:cNvSpPr txBox="1">
            <a:spLocks noChangeArrowheads="1"/>
          </p:cNvSpPr>
          <p:nvPr/>
        </p:nvSpPr>
        <p:spPr bwMode="auto">
          <a:xfrm>
            <a:off x="0" y="990600"/>
            <a:ext cx="28194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is Opposed</a:t>
            </a:r>
          </a:p>
        </p:txBody>
      </p:sp>
      <p:sp>
        <p:nvSpPr>
          <p:cNvPr id="16" name="TextBox 15"/>
          <p:cNvSpPr txBox="1"/>
          <p:nvPr/>
        </p:nvSpPr>
        <p:spPr>
          <a:xfrm>
            <a:off x="3327399" y="5231137"/>
            <a:ext cx="5791200" cy="1569660"/>
          </a:xfrm>
          <a:prstGeom prst="rect">
            <a:avLst/>
          </a:prstGeom>
          <a:noFill/>
        </p:spPr>
        <p:txBody>
          <a:bodyPr wrap="square" rtlCol="0">
            <a:spAutoFit/>
          </a:bodyPr>
          <a:lstStyle/>
          <a:p>
            <a:r>
              <a:rPr lang="en-US" sz="2400" dirty="0"/>
              <a:t>Luke 11:52-53</a:t>
            </a:r>
          </a:p>
          <a:p>
            <a:r>
              <a:rPr lang="en-US" dirty="0">
                <a:solidFill>
                  <a:prstClr val="black"/>
                </a:solidFill>
                <a:latin typeface="HelveticaNeue" panose="02000503000000020004" pitchFamily="2" charset="0"/>
              </a:rPr>
              <a:t>When Jesus went outside, the Pharisees and the teachers of the law began to oppose him fiercely and to besiege him with questions, waiting to catch him in something he might say.</a:t>
            </a:r>
            <a:endParaRPr lang="en-US" dirty="0"/>
          </a:p>
        </p:txBody>
      </p:sp>
      <p:pic>
        <p:nvPicPr>
          <p:cNvPr id="7" name="Picture 6">
            <a:extLst>
              <a:ext uri="{FF2B5EF4-FFF2-40B4-BE49-F238E27FC236}">
                <a16:creationId xmlns:a16="http://schemas.microsoft.com/office/drawing/2014/main" id="{E9D990A1-295F-9444-BE29-093FA3928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355599"/>
            <a:ext cx="6003235" cy="4594087"/>
          </a:xfrm>
          <a:prstGeom prst="rect">
            <a:avLst/>
          </a:prstGeom>
        </p:spPr>
      </p:pic>
    </p:spTree>
    <p:extLst>
      <p:ext uri="{BB962C8B-B14F-4D97-AF65-F5344CB8AC3E}">
        <p14:creationId xmlns:p14="http://schemas.microsoft.com/office/powerpoint/2010/main" val="70924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1</a:t>
            </a:r>
          </a:p>
        </p:txBody>
      </p:sp>
      <p:sp>
        <p:nvSpPr>
          <p:cNvPr id="4" name="Rectangle 8"/>
          <p:cNvSpPr txBox="1">
            <a:spLocks noChangeArrowheads="1"/>
          </p:cNvSpPr>
          <p:nvPr/>
        </p:nvSpPr>
        <p:spPr bwMode="auto">
          <a:xfrm>
            <a:off x="-76200" y="457200"/>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Class</a:t>
            </a:r>
            <a:b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b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Prayer</a:t>
            </a:r>
            <a:b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br>
            <a:endPar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endParaRPr>
          </a:p>
        </p:txBody>
      </p:sp>
      <p:sp>
        <p:nvSpPr>
          <p:cNvPr id="7" name="Title 6"/>
          <p:cNvSpPr>
            <a:spLocks noGrp="1"/>
          </p:cNvSpPr>
          <p:nvPr>
            <p:ph type="title" idx="4294967295"/>
          </p:nvPr>
        </p:nvSpPr>
        <p:spPr>
          <a:xfrm>
            <a:off x="3124200" y="123052"/>
            <a:ext cx="5715000" cy="1143000"/>
          </a:xfrm>
          <a:prstGeom prst="rect">
            <a:avLst/>
          </a:prstGeom>
        </p:spPr>
        <p:txBody>
          <a:bodyPr/>
          <a:lstStyle/>
          <a:p>
            <a:r>
              <a:rPr lang="en-US" sz="3600" dirty="0">
                <a:latin typeface="Arial" panose="020B0604020202020204" pitchFamily="34" charset="0"/>
                <a:cs typeface="Arial" panose="020B0604020202020204" pitchFamily="34" charset="0"/>
              </a:rPr>
              <a:t>Prayer Requests</a:t>
            </a:r>
          </a:p>
        </p:txBody>
      </p:sp>
      <p:sp>
        <p:nvSpPr>
          <p:cNvPr id="9" name="Text Box 38"/>
          <p:cNvSpPr txBox="1">
            <a:spLocks noChangeArrowheads="1"/>
          </p:cNvSpPr>
          <p:nvPr/>
        </p:nvSpPr>
        <p:spPr bwMode="auto">
          <a:xfrm>
            <a:off x="3238500" y="772547"/>
            <a:ext cx="5486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400" dirty="0">
                <a:solidFill>
                  <a:srgbClr val="FF0000"/>
                </a:solidFill>
              </a:rPr>
              <a:t>Praise</a:t>
            </a:r>
            <a:endParaRPr lang="en-US" altLang="en-US" sz="2400" dirty="0"/>
          </a:p>
          <a:p>
            <a:pPr>
              <a:spcBef>
                <a:spcPct val="50000"/>
              </a:spcBef>
            </a:pPr>
            <a:endParaRPr lang="en-US" altLang="en-US" sz="2400" dirty="0"/>
          </a:p>
          <a:p>
            <a:pPr>
              <a:spcBef>
                <a:spcPct val="50000"/>
              </a:spcBef>
            </a:pPr>
            <a:r>
              <a:rPr lang="en-US" altLang="en-US" sz="2400" dirty="0">
                <a:solidFill>
                  <a:srgbClr val="FF0000"/>
                </a:solidFill>
              </a:rPr>
              <a:t>Thanksgiving</a:t>
            </a:r>
          </a:p>
          <a:p>
            <a:pPr>
              <a:spcBef>
                <a:spcPct val="50000"/>
              </a:spcBef>
            </a:pPr>
            <a:endParaRPr lang="en-US" altLang="en-US" sz="2400" dirty="0"/>
          </a:p>
          <a:p>
            <a:pPr>
              <a:spcBef>
                <a:spcPct val="50000"/>
              </a:spcBef>
            </a:pPr>
            <a:r>
              <a:rPr lang="en-US" altLang="en-US" sz="2400" dirty="0">
                <a:solidFill>
                  <a:srgbClr val="FF0000"/>
                </a:solidFill>
              </a:rPr>
              <a:t>Concern</a:t>
            </a:r>
          </a:p>
          <a:p>
            <a:pPr>
              <a:spcBef>
                <a:spcPct val="50000"/>
              </a:spcBef>
            </a:pPr>
            <a:endParaRPr lang="en-US" altLang="en-US" sz="2400" dirty="0"/>
          </a:p>
          <a:p>
            <a:pPr>
              <a:spcBef>
                <a:spcPct val="50000"/>
              </a:spcBef>
            </a:pPr>
            <a:r>
              <a:rPr lang="en-US" altLang="en-US" sz="2400" dirty="0">
                <a:solidFill>
                  <a:srgbClr val="FF0000"/>
                </a:solidFill>
              </a:rPr>
              <a:t>Grow up to be like Jesus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014" y="1266052"/>
            <a:ext cx="1928886" cy="3488165"/>
          </a:xfrm>
          <a:prstGeom prst="rect">
            <a:avLst/>
          </a:prstGeom>
        </p:spPr>
      </p:pic>
    </p:spTree>
    <p:extLst>
      <p:ext uri="{BB962C8B-B14F-4D97-AF65-F5344CB8AC3E}">
        <p14:creationId xmlns:p14="http://schemas.microsoft.com/office/powerpoint/2010/main" val="146540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2</a:t>
            </a:r>
          </a:p>
        </p:txBody>
      </p:sp>
      <p:sp>
        <p:nvSpPr>
          <p:cNvPr id="4" name="Rectangle 8"/>
          <p:cNvSpPr txBox="1">
            <a:spLocks noChangeArrowheads="1"/>
          </p:cNvSpPr>
          <p:nvPr/>
        </p:nvSpPr>
        <p:spPr bwMode="auto">
          <a:xfrm>
            <a:off x="-152400" y="964427"/>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and Beelzebub</a:t>
            </a:r>
          </a:p>
        </p:txBody>
      </p:sp>
      <p:sp>
        <p:nvSpPr>
          <p:cNvPr id="7" name="Title 6"/>
          <p:cNvSpPr>
            <a:spLocks noGrp="1"/>
          </p:cNvSpPr>
          <p:nvPr>
            <p:ph type="title" idx="4294967295"/>
          </p:nvPr>
        </p:nvSpPr>
        <p:spPr>
          <a:xfrm>
            <a:off x="3166534" y="1041400"/>
            <a:ext cx="5715000" cy="2514600"/>
          </a:xfrm>
          <a:prstGeom prst="rect">
            <a:avLst/>
          </a:prstGeom>
        </p:spPr>
        <p:txBody>
          <a:bodyPr/>
          <a:lstStyle/>
          <a:p>
            <a:r>
              <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Blind-Mute Demonic Man Healed</a:t>
            </a:r>
          </a:p>
        </p:txBody>
      </p:sp>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3</a:t>
            </a:r>
          </a:p>
        </p:txBody>
      </p:sp>
      <p:sp>
        <p:nvSpPr>
          <p:cNvPr id="4" name="Rectangle 8"/>
          <p:cNvSpPr txBox="1">
            <a:spLocks noChangeArrowheads="1"/>
          </p:cNvSpPr>
          <p:nvPr/>
        </p:nvSpPr>
        <p:spPr bwMode="auto">
          <a:xfrm>
            <a:off x="0" y="990600"/>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Blind-Mute Demonic Man</a:t>
            </a:r>
          </a:p>
        </p:txBody>
      </p:sp>
      <p:sp>
        <p:nvSpPr>
          <p:cNvPr id="16" name="TextBox 15"/>
          <p:cNvSpPr txBox="1"/>
          <p:nvPr/>
        </p:nvSpPr>
        <p:spPr>
          <a:xfrm>
            <a:off x="3378200" y="5164667"/>
            <a:ext cx="5952067" cy="1200329"/>
          </a:xfrm>
          <a:prstGeom prst="rect">
            <a:avLst/>
          </a:prstGeom>
          <a:noFill/>
        </p:spPr>
        <p:txBody>
          <a:bodyPr wrap="square" rtlCol="0">
            <a:spAutoFit/>
          </a:bodyPr>
          <a:lstStyle/>
          <a:p>
            <a:r>
              <a:rPr lang="en-US" sz="2400" dirty="0"/>
              <a:t>Matthew 12:22</a:t>
            </a:r>
          </a:p>
          <a:p>
            <a:r>
              <a:rPr lang="en-US" sz="2400" dirty="0">
                <a:solidFill>
                  <a:prstClr val="black"/>
                </a:solidFill>
                <a:latin typeface="HelveticaNeue" panose="02000503000000020004" pitchFamily="2" charset="0"/>
              </a:rPr>
              <a:t>Then they brought him a demon-possessed man who was blind and mute</a:t>
            </a:r>
            <a:endParaRPr lang="en-US" sz="2400" dirty="0"/>
          </a:p>
        </p:txBody>
      </p:sp>
      <p:pic>
        <p:nvPicPr>
          <p:cNvPr id="7" name="Picture 6">
            <a:extLst>
              <a:ext uri="{FF2B5EF4-FFF2-40B4-BE49-F238E27FC236}">
                <a16:creationId xmlns:a16="http://schemas.microsoft.com/office/drawing/2014/main" id="{22033112-8934-9647-B495-91D279165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304800"/>
            <a:ext cx="6065262" cy="4572000"/>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4</a:t>
            </a:r>
          </a:p>
        </p:txBody>
      </p:sp>
      <p:sp>
        <p:nvSpPr>
          <p:cNvPr id="4" name="Rectangle 8"/>
          <p:cNvSpPr txBox="1">
            <a:spLocks noChangeArrowheads="1"/>
          </p:cNvSpPr>
          <p:nvPr/>
        </p:nvSpPr>
        <p:spPr bwMode="auto">
          <a:xfrm>
            <a:off x="0" y="990600"/>
            <a:ext cx="31242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Heals the Man</a:t>
            </a:r>
          </a:p>
        </p:txBody>
      </p:sp>
      <p:sp>
        <p:nvSpPr>
          <p:cNvPr id="16" name="TextBox 15"/>
          <p:cNvSpPr txBox="1"/>
          <p:nvPr/>
        </p:nvSpPr>
        <p:spPr>
          <a:xfrm>
            <a:off x="3445932" y="5198533"/>
            <a:ext cx="5723468" cy="1200329"/>
          </a:xfrm>
          <a:prstGeom prst="rect">
            <a:avLst/>
          </a:prstGeom>
          <a:noFill/>
        </p:spPr>
        <p:txBody>
          <a:bodyPr wrap="square" rtlCol="0">
            <a:spAutoFit/>
          </a:bodyPr>
          <a:lstStyle/>
          <a:p>
            <a:r>
              <a:rPr lang="en-US" sz="2400" dirty="0"/>
              <a:t>Matthew 12:22</a:t>
            </a:r>
          </a:p>
          <a:p>
            <a:r>
              <a:rPr lang="en-US" sz="2400" dirty="0">
                <a:solidFill>
                  <a:prstClr val="black"/>
                </a:solidFill>
                <a:latin typeface="HelveticaNeue" panose="02000503000000020004" pitchFamily="2" charset="0"/>
              </a:rPr>
              <a:t>Jesus healed him, so that he could both talk and see.</a:t>
            </a:r>
            <a:endParaRPr lang="en-US" sz="2400" dirty="0"/>
          </a:p>
        </p:txBody>
      </p:sp>
      <p:pic>
        <p:nvPicPr>
          <p:cNvPr id="7" name="Picture 6">
            <a:extLst>
              <a:ext uri="{FF2B5EF4-FFF2-40B4-BE49-F238E27FC236}">
                <a16:creationId xmlns:a16="http://schemas.microsoft.com/office/drawing/2014/main" id="{4E379E8A-54B1-D442-8F53-BBA5DF2AA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332" y="337930"/>
            <a:ext cx="6026622" cy="4482548"/>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5</a:t>
            </a:r>
          </a:p>
        </p:txBody>
      </p:sp>
      <p:sp>
        <p:nvSpPr>
          <p:cNvPr id="4" name="Rectangle 8"/>
          <p:cNvSpPr txBox="1">
            <a:spLocks noChangeArrowheads="1"/>
          </p:cNvSpPr>
          <p:nvPr/>
        </p:nvSpPr>
        <p:spPr bwMode="auto">
          <a:xfrm>
            <a:off x="59266" y="956734"/>
            <a:ext cx="28194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Pharisees Criticize Jesus</a:t>
            </a:r>
          </a:p>
        </p:txBody>
      </p:sp>
      <p:sp>
        <p:nvSpPr>
          <p:cNvPr id="16" name="TextBox 15"/>
          <p:cNvSpPr txBox="1"/>
          <p:nvPr/>
        </p:nvSpPr>
        <p:spPr>
          <a:xfrm>
            <a:off x="3003550" y="5257800"/>
            <a:ext cx="6209850" cy="1661993"/>
          </a:xfrm>
          <a:prstGeom prst="rect">
            <a:avLst/>
          </a:prstGeom>
          <a:noFill/>
        </p:spPr>
        <p:txBody>
          <a:bodyPr wrap="square" rtlCol="0">
            <a:spAutoFit/>
          </a:bodyPr>
          <a:lstStyle/>
          <a:p>
            <a:r>
              <a:rPr lang="en-US" sz="2200" dirty="0"/>
              <a:t>Matthew 12:23-24</a:t>
            </a:r>
          </a:p>
          <a:p>
            <a:r>
              <a:rPr lang="en-US" sz="2000" dirty="0">
                <a:solidFill>
                  <a:prstClr val="black"/>
                </a:solidFill>
                <a:latin typeface="HelveticaNeue" panose="02000503000000020004" pitchFamily="2" charset="0"/>
              </a:rPr>
              <a:t>All the people were astonished and said, “Could this be the Son of David?” But when the Pharisees heard this, they said, “It is only by </a:t>
            </a:r>
            <a:r>
              <a:rPr lang="en-US" sz="2000" dirty="0" err="1">
                <a:solidFill>
                  <a:prstClr val="black"/>
                </a:solidFill>
                <a:latin typeface="HelveticaNeue" panose="02000503000000020004" pitchFamily="2" charset="0"/>
              </a:rPr>
              <a:t>Beelzebul</a:t>
            </a:r>
            <a:r>
              <a:rPr lang="en-US" sz="2000" dirty="0">
                <a:solidFill>
                  <a:prstClr val="black"/>
                </a:solidFill>
                <a:latin typeface="HelveticaNeue" panose="02000503000000020004" pitchFamily="2" charset="0"/>
              </a:rPr>
              <a:t>, the prince of demons, that this fellow drives out demons.”</a:t>
            </a:r>
            <a:endParaRPr lang="en-US" sz="2000" dirty="0"/>
          </a:p>
        </p:txBody>
      </p:sp>
      <p:pic>
        <p:nvPicPr>
          <p:cNvPr id="7" name="Picture 6">
            <a:extLst>
              <a:ext uri="{FF2B5EF4-FFF2-40B4-BE49-F238E27FC236}">
                <a16:creationId xmlns:a16="http://schemas.microsoft.com/office/drawing/2014/main" id="{8F7B16CA-1CB4-3344-BB7C-38ECC0566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248478"/>
            <a:ext cx="6021180" cy="4651513"/>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6</a:t>
            </a:r>
          </a:p>
        </p:txBody>
      </p:sp>
      <p:sp>
        <p:nvSpPr>
          <p:cNvPr id="4" name="Rectangle 8"/>
          <p:cNvSpPr txBox="1">
            <a:spLocks noChangeArrowheads="1"/>
          </p:cNvSpPr>
          <p:nvPr/>
        </p:nvSpPr>
        <p:spPr bwMode="auto">
          <a:xfrm>
            <a:off x="59266" y="956734"/>
            <a:ext cx="28194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Responds to Pharisees</a:t>
            </a:r>
          </a:p>
        </p:txBody>
      </p:sp>
      <p:sp>
        <p:nvSpPr>
          <p:cNvPr id="16" name="TextBox 15"/>
          <p:cNvSpPr txBox="1"/>
          <p:nvPr/>
        </p:nvSpPr>
        <p:spPr>
          <a:xfrm>
            <a:off x="3119680" y="5196007"/>
            <a:ext cx="6057450" cy="1661993"/>
          </a:xfrm>
          <a:prstGeom prst="rect">
            <a:avLst/>
          </a:prstGeom>
          <a:noFill/>
        </p:spPr>
        <p:txBody>
          <a:bodyPr wrap="square" rtlCol="0">
            <a:spAutoFit/>
          </a:bodyPr>
          <a:lstStyle/>
          <a:p>
            <a:r>
              <a:rPr lang="en-US" sz="2200" dirty="0"/>
              <a:t>Matthew 12:25</a:t>
            </a:r>
          </a:p>
          <a:p>
            <a:r>
              <a:rPr lang="en-US" sz="2000" dirty="0">
                <a:solidFill>
                  <a:prstClr val="black"/>
                </a:solidFill>
                <a:latin typeface="HelveticaNeue" panose="02000503000000020004" pitchFamily="2" charset="0"/>
              </a:rPr>
              <a:t>Jesus knew their thoughts and said to them, “Every kingdom divided against itself will be ruined, and every city or household divided against itself will not stand.”</a:t>
            </a:r>
            <a:endParaRPr lang="en-US" sz="2000" dirty="0"/>
          </a:p>
        </p:txBody>
      </p:sp>
      <p:pic>
        <p:nvPicPr>
          <p:cNvPr id="6" name="Picture 5">
            <a:extLst>
              <a:ext uri="{FF2B5EF4-FFF2-40B4-BE49-F238E27FC236}">
                <a16:creationId xmlns:a16="http://schemas.microsoft.com/office/drawing/2014/main" id="{41FDB875-A643-CB4F-ACB3-F2A5B5186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801" y="350044"/>
            <a:ext cx="5981700" cy="4568548"/>
          </a:xfrm>
          <a:prstGeom prst="rect">
            <a:avLst/>
          </a:prstGeom>
        </p:spPr>
      </p:pic>
    </p:spTree>
    <p:extLst>
      <p:ext uri="{BB962C8B-B14F-4D97-AF65-F5344CB8AC3E}">
        <p14:creationId xmlns:p14="http://schemas.microsoft.com/office/powerpoint/2010/main" val="147400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7</a:t>
            </a:r>
          </a:p>
        </p:txBody>
      </p:sp>
      <p:sp>
        <p:nvSpPr>
          <p:cNvPr id="4" name="Rectangle 8"/>
          <p:cNvSpPr txBox="1">
            <a:spLocks noChangeArrowheads="1"/>
          </p:cNvSpPr>
          <p:nvPr/>
        </p:nvSpPr>
        <p:spPr bwMode="auto">
          <a:xfrm>
            <a:off x="-67733" y="1007533"/>
            <a:ext cx="2963333"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Talks About Hypocrisy</a:t>
            </a:r>
          </a:p>
        </p:txBody>
      </p:sp>
      <p:sp>
        <p:nvSpPr>
          <p:cNvPr id="7" name="Title 6"/>
          <p:cNvSpPr txBox="1">
            <a:spLocks/>
          </p:cNvSpPr>
          <p:nvPr/>
        </p:nvSpPr>
        <p:spPr>
          <a:xfrm>
            <a:off x="3196167" y="534988"/>
            <a:ext cx="5715000" cy="2514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Woes to Pharisees and Teachers of the Law</a:t>
            </a:r>
          </a:p>
        </p:txBody>
      </p:sp>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6"/>
          <p:cNvSpPr>
            <a:spLocks noChangeArrowheads="1"/>
          </p:cNvSpPr>
          <p:nvPr/>
        </p:nvSpPr>
        <p:spPr bwMode="auto">
          <a:xfrm>
            <a:off x="50800" y="50800"/>
            <a:ext cx="609600" cy="609600"/>
          </a:xfrm>
          <a:prstGeom prst="ellipse">
            <a:avLst/>
          </a:prstGeom>
          <a:solidFill>
            <a:schemeClr val="tx1"/>
          </a:solidFill>
          <a:ln w="9525">
            <a:solidFill>
              <a:schemeClr val="tx1"/>
            </a:solidFill>
            <a:round/>
            <a:headEnd/>
            <a:tailEnd/>
          </a:ln>
          <a:effectLst>
            <a:outerShdw blurRad="76200" dist="12700" dir="2700000" sy="-23000" kx="-800400" algn="bl" rotWithShape="0">
              <a:prstClr val="black">
                <a:alpha val="20000"/>
              </a:prstClr>
            </a:outerShdw>
          </a:effectLst>
          <a:scene3d>
            <a:camera prst="orthographicFront"/>
            <a:lightRig rig="threePt" dir="t"/>
          </a:scene3d>
          <a:sp3d>
            <a:bevelT/>
          </a:sp3d>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 name="Text Box 7"/>
          <p:cNvSpPr txBox="1">
            <a:spLocks noChangeArrowheads="1"/>
          </p:cNvSpPr>
          <p:nvPr/>
        </p:nvSpPr>
        <p:spPr bwMode="auto">
          <a:xfrm>
            <a:off x="190500" y="1651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solidFill>
                  <a:schemeClr val="bg1"/>
                </a:solidFill>
              </a:rPr>
              <a:t>8</a:t>
            </a:r>
          </a:p>
        </p:txBody>
      </p:sp>
      <p:sp>
        <p:nvSpPr>
          <p:cNvPr id="4" name="Rectangle 8"/>
          <p:cNvSpPr txBox="1">
            <a:spLocks noChangeArrowheads="1"/>
          </p:cNvSpPr>
          <p:nvPr/>
        </p:nvSpPr>
        <p:spPr bwMode="auto">
          <a:xfrm>
            <a:off x="-76200" y="914400"/>
            <a:ext cx="2971800" cy="301625"/>
          </a:xfrm>
          <a:prstGeom prst="rect">
            <a:avLst/>
          </a:prstGeom>
          <a:effectLst>
            <a:outerShdw blurRad="50800" dist="38100" dir="5400000" algn="t" rotWithShape="0">
              <a:prstClr val="black">
                <a:alpha val="40000"/>
              </a:prstClr>
            </a:outerShdw>
          </a:effectLst>
          <a:ex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3200" b="1" dirty="0">
                <a:solidFill>
                  <a:srgbClr val="DDDDDD"/>
                </a:solidFill>
                <a:effectDag name="">
                  <a:cont type="tree" name="">
                    <a:effect ref="fillLine"/>
                    <a:outerShdw dist="38100" dir="13500000" algn="br">
                      <a:srgbClr val="FFFFFF"/>
                    </a:outerShdw>
                  </a:cont>
                  <a:cont type="tree" name="">
                    <a:effect ref="fillLine"/>
                    <a:outerShdw dist="38100" dir="2700000" algn="tl">
                      <a:srgbClr val="848484"/>
                    </a:outerShdw>
                  </a:cont>
                  <a:effect ref="fillLine"/>
                </a:effectDag>
              </a:rPr>
              <a:t>Jesus is Invited to the Home of a Pharisee</a:t>
            </a:r>
          </a:p>
        </p:txBody>
      </p:sp>
      <p:sp>
        <p:nvSpPr>
          <p:cNvPr id="16" name="TextBox 15"/>
          <p:cNvSpPr txBox="1"/>
          <p:nvPr/>
        </p:nvSpPr>
        <p:spPr>
          <a:xfrm>
            <a:off x="3048000" y="5207000"/>
            <a:ext cx="6045200" cy="1569660"/>
          </a:xfrm>
          <a:prstGeom prst="rect">
            <a:avLst/>
          </a:prstGeom>
          <a:noFill/>
        </p:spPr>
        <p:txBody>
          <a:bodyPr wrap="square" rtlCol="0">
            <a:spAutoFit/>
          </a:bodyPr>
          <a:lstStyle/>
          <a:p>
            <a:r>
              <a:rPr lang="en-US" sz="2400" dirty="0"/>
              <a:t>Luke 11:37-38</a:t>
            </a:r>
          </a:p>
          <a:p>
            <a:r>
              <a:rPr lang="en-US" dirty="0">
                <a:solidFill>
                  <a:prstClr val="black"/>
                </a:solidFill>
                <a:latin typeface="HelveticaNeue" panose="02000503000000020004" pitchFamily="2" charset="0"/>
              </a:rPr>
              <a:t>When Jesus had finished speaking, a Pharisee invited him to eat with him; so he went in and reclined at the table.</a:t>
            </a:r>
            <a:r>
              <a:rPr lang="en-US" b="1" dirty="0">
                <a:solidFill>
                  <a:srgbClr val="1D48E6"/>
                </a:solidFill>
                <a:latin typeface="HelveticaNeue-Bold" panose="02000503000000020004" pitchFamily="2" charset="0"/>
                <a:hlinkClick r:id="rId3">
                  <a:extLst>
                    <a:ext uri="{A12FA001-AC4F-418D-AE19-62706E023703}">
                      <ahyp:hlinkClr xmlns:ahyp="http://schemas.microsoft.com/office/drawing/2018/hyperlinkcolor" val="tx"/>
                    </a:ext>
                  </a:extLst>
                </a:hlinkClick>
              </a:rPr>
              <a:t> </a:t>
            </a:r>
            <a:r>
              <a:rPr lang="en-US" dirty="0">
                <a:solidFill>
                  <a:prstClr val="black"/>
                </a:solidFill>
                <a:latin typeface="HelveticaNeue" panose="02000503000000020004" pitchFamily="2" charset="0"/>
              </a:rPr>
              <a:t>But the Pharisee was surprised when he noticed that Jesus did not first wash before the meal.</a:t>
            </a:r>
            <a:endParaRPr lang="en-US" u="sng" dirty="0"/>
          </a:p>
        </p:txBody>
      </p:sp>
      <p:pic>
        <p:nvPicPr>
          <p:cNvPr id="7" name="Picture 6">
            <a:extLst>
              <a:ext uri="{FF2B5EF4-FFF2-40B4-BE49-F238E27FC236}">
                <a16:creationId xmlns:a16="http://schemas.microsoft.com/office/drawing/2014/main" id="{83E64F39-62F4-914C-B79B-1F263EA9B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267" y="198966"/>
            <a:ext cx="6036744" cy="4804833"/>
          </a:xfrm>
          <a:prstGeom prst="rect">
            <a:avLst/>
          </a:prstGeom>
        </p:spPr>
      </p:pic>
    </p:spTree>
    <p:extLst>
      <p:ext uri="{BB962C8B-B14F-4D97-AF65-F5344CB8AC3E}">
        <p14:creationId xmlns:p14="http://schemas.microsoft.com/office/powerpoint/2010/main" val="87085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5591</TotalTime>
  <Words>578</Words>
  <Application>Microsoft Macintosh PowerPoint</Application>
  <PresentationFormat>On-screen Show (4:3)</PresentationFormat>
  <Paragraphs>85</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HelveticaNeue</vt:lpstr>
      <vt:lpstr>HelveticaNeue-Bold</vt:lpstr>
      <vt:lpstr>Office Theme</vt:lpstr>
      <vt:lpstr>JESUS!</vt:lpstr>
      <vt:lpstr>Prayer Requests</vt:lpstr>
      <vt:lpstr>Blind-Mute Demonic Man Healed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FedEx</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 Tepe</dc:creator>
  <cp:lastModifiedBy>Microsoft Office User</cp:lastModifiedBy>
  <cp:revision>383</cp:revision>
  <dcterms:created xsi:type="dcterms:W3CDTF">2015-03-03T16:23:43Z</dcterms:created>
  <dcterms:modified xsi:type="dcterms:W3CDTF">2024-01-26T18:01:30Z</dcterms:modified>
</cp:coreProperties>
</file>