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306" r:id="rId3"/>
    <p:sldId id="289" r:id="rId4"/>
    <p:sldId id="290" r:id="rId5"/>
    <p:sldId id="292" r:id="rId6"/>
    <p:sldId id="293" r:id="rId7"/>
    <p:sldId id="295" r:id="rId8"/>
    <p:sldId id="296" r:id="rId9"/>
    <p:sldId id="307" r:id="rId10"/>
    <p:sldId id="308" r:id="rId11"/>
    <p:sldId id="309" r:id="rId12"/>
    <p:sldId id="310" r:id="rId13"/>
    <p:sldId id="311" r:id="rId14"/>
    <p:sldId id="298" r:id="rId15"/>
    <p:sldId id="299" r:id="rId16"/>
    <p:sldId id="30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0" autoAdjust="0"/>
    <p:restoredTop sz="86336" autoAdjust="0"/>
  </p:normalViewPr>
  <p:slideViewPr>
    <p:cSldViewPr>
      <p:cViewPr varScale="1">
        <p:scale>
          <a:sx n="150" d="100"/>
          <a:sy n="150" d="100"/>
        </p:scale>
        <p:origin x="2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39CCA-5896-C145-8C38-E97190BBA77B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235B-F6C1-3748-B6B4-D27833674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235B-F6C1-3748-B6B4-D278336741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235B-F6C1-3748-B6B4-D278336741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5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235B-F6C1-3748-B6B4-D278336741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4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235B-F6C1-3748-B6B4-D278336741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87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235B-F6C1-3748-B6B4-D278336741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1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235B-F6C1-3748-B6B4-D278336741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1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235B-F6C1-3748-B6B4-D278336741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gif"/><Relationship Id="rId21" Type="http://schemas.openxmlformats.org/officeDocument/2006/relationships/image" Target="../media/image9.gif"/><Relationship Id="rId22" Type="http://schemas.openxmlformats.org/officeDocument/2006/relationships/image" Target="../media/image10.gi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gif"/><Relationship Id="rId15" Type="http://schemas.openxmlformats.org/officeDocument/2006/relationships/image" Target="../media/image3.jpeg"/><Relationship Id="rId16" Type="http://schemas.openxmlformats.org/officeDocument/2006/relationships/image" Target="../media/image4.gif"/><Relationship Id="rId17" Type="http://schemas.openxmlformats.org/officeDocument/2006/relationships/image" Target="../media/image5.gif"/><Relationship Id="rId18" Type="http://schemas.openxmlformats.org/officeDocument/2006/relationships/image" Target="../media/image6.gif"/><Relationship Id="rId19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/>
          <p:cNvSpPr>
            <a:spLocks noChangeArrowheads="1"/>
          </p:cNvSpPr>
          <p:nvPr userDrawn="1"/>
        </p:nvSpPr>
        <p:spPr bwMode="auto">
          <a:xfrm>
            <a:off x="2932176" y="76200"/>
            <a:ext cx="6172200" cy="5099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53"/>
          <p:cNvSpPr>
            <a:spLocks noChangeArrowheads="1"/>
          </p:cNvSpPr>
          <p:nvPr userDrawn="1"/>
        </p:nvSpPr>
        <p:spPr bwMode="auto">
          <a:xfrm>
            <a:off x="2932176" y="127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56"/>
          <p:cNvSpPr>
            <a:spLocks/>
          </p:cNvSpPr>
          <p:nvPr userDrawn="1"/>
        </p:nvSpPr>
        <p:spPr bwMode="auto">
          <a:xfrm>
            <a:off x="2743200" y="5181600"/>
            <a:ext cx="609600" cy="1066800"/>
          </a:xfrm>
          <a:custGeom>
            <a:avLst/>
            <a:gdLst>
              <a:gd name="T0" fmla="*/ 0 w 1968"/>
              <a:gd name="T1" fmla="*/ 2147483647 h 576"/>
              <a:gd name="T2" fmla="*/ 2147483647 w 1968"/>
              <a:gd name="T3" fmla="*/ 2147483647 h 576"/>
              <a:gd name="T4" fmla="*/ 2147483647 w 1968"/>
              <a:gd name="T5" fmla="*/ 2147483647 h 576"/>
              <a:gd name="T6" fmla="*/ 2147483647 w 1968"/>
              <a:gd name="T7" fmla="*/ 2147483647 h 576"/>
              <a:gd name="T8" fmla="*/ 2147483647 w 1968"/>
              <a:gd name="T9" fmla="*/ 2147483647 h 576"/>
              <a:gd name="T10" fmla="*/ 2147483647 w 1968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8" h="576">
                <a:moveTo>
                  <a:pt x="0" y="576"/>
                </a:moveTo>
                <a:cubicBezTo>
                  <a:pt x="180" y="484"/>
                  <a:pt x="360" y="392"/>
                  <a:pt x="528" y="384"/>
                </a:cubicBezTo>
                <a:cubicBezTo>
                  <a:pt x="696" y="376"/>
                  <a:pt x="840" y="520"/>
                  <a:pt x="1008" y="528"/>
                </a:cubicBezTo>
                <a:cubicBezTo>
                  <a:pt x="1176" y="536"/>
                  <a:pt x="1392" y="480"/>
                  <a:pt x="1536" y="432"/>
                </a:cubicBezTo>
                <a:cubicBezTo>
                  <a:pt x="1680" y="384"/>
                  <a:pt x="1800" y="312"/>
                  <a:pt x="1872" y="240"/>
                </a:cubicBezTo>
                <a:cubicBezTo>
                  <a:pt x="1944" y="168"/>
                  <a:pt x="1956" y="84"/>
                  <a:pt x="19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" name="Group 90"/>
          <p:cNvGrpSpPr>
            <a:grpSpLocks/>
          </p:cNvGrpSpPr>
          <p:nvPr userDrawn="1"/>
        </p:nvGrpSpPr>
        <p:grpSpPr bwMode="auto">
          <a:xfrm>
            <a:off x="152400" y="3124200"/>
            <a:ext cx="2814638" cy="3276600"/>
            <a:chOff x="96" y="1968"/>
            <a:chExt cx="1773" cy="206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" name="AutoShape 2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14" name="Picture 3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quarescreen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2462"/>
              <a:ext cx="116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1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2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" name="Picture 13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Line 14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18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30" name="Picture 19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1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3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5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6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7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9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30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241" y="2454"/>
              <a:ext cx="1163" cy="8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42" name="Line 32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6"/>
            <p:cNvSpPr>
              <a:spLocks noChangeArrowheads="1"/>
            </p:cNvSpPr>
            <p:nvPr userDrawn="1"/>
          </p:nvSpPr>
          <p:spPr bwMode="auto">
            <a:xfrm>
              <a:off x="1704" y="3799"/>
              <a:ext cx="29" cy="10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44" name="Picture 33" descr="smoke1"/>
            <p:cNvPicPr>
              <a:picLocks noChangeAspect="1" noChangeArrowheads="1" noCrop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4512">
              <a:off x="1597" y="3621"/>
              <a:ext cx="1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63"/>
            <p:cNvSpPr txBox="1">
              <a:spLocks noChangeArrowheads="1"/>
            </p:cNvSpPr>
            <p:nvPr userDrawn="1"/>
          </p:nvSpPr>
          <p:spPr bwMode="auto">
            <a:xfrm>
              <a:off x="624" y="3792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ACME Bible</a:t>
              </a:r>
              <a:b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Image Generator</a:t>
              </a:r>
            </a:p>
          </p:txBody>
        </p:sp>
      </p:grpSp>
      <p:sp>
        <p:nvSpPr>
          <p:cNvPr id="46" name="Rectangle 52"/>
          <p:cNvSpPr>
            <a:spLocks noChangeArrowheads="1"/>
          </p:cNvSpPr>
          <p:nvPr userDrawn="1"/>
        </p:nvSpPr>
        <p:spPr bwMode="auto">
          <a:xfrm>
            <a:off x="2932176" y="50292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471547" y="4198203"/>
            <a:ext cx="1760418" cy="83099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effectLst>
            <a:glow rad="12700">
              <a:schemeClr val="accent3">
                <a:satMod val="175000"/>
              </a:schemeClr>
            </a:glow>
            <a:softEdge rad="457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Bible Lesson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In Progress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14300">
                  <a:schemeClr val="accent2">
                    <a:satMod val="175000"/>
                    <a:alpha val="74000"/>
                  </a:schemeClr>
                </a:glow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35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">
              <a:srgbClr val="D6B19C"/>
            </a:gs>
            <a:gs pos="19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457200"/>
            <a:ext cx="5867400" cy="5867400"/>
          </a:xfrm>
          <a:prstGeom prst="ellipse">
            <a:avLst/>
          </a:prstGeom>
          <a:gradFill flip="none" rotWithShape="1">
            <a:gsLst>
              <a:gs pos="4000">
                <a:srgbClr val="D6B19C"/>
              </a:gs>
              <a:gs pos="19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673100" dist="25400" sx="111000" sy="111000" algn="ctr" rotWithShape="0">
              <a:prstClr val="black">
                <a:alpha val="71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0"/>
            <a:ext cx="5791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JESUS!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438400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Sermon on the Mount (Part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lang="en-U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Worry</a:t>
            </a:r>
            <a:endParaRPr lang="en-U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Wise and Foolish Builders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9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Seek First His Kingdom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5152874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Matthew </a:t>
            </a:r>
            <a:r>
              <a:rPr lang="en-US" sz="2400" dirty="0" smtClean="0"/>
              <a:t>6:33</a:t>
            </a:r>
            <a:endParaRPr lang="en-US" sz="2400" dirty="0" smtClean="0"/>
          </a:p>
          <a:p>
            <a:r>
              <a:rPr lang="en-US" sz="2400" dirty="0" smtClean="0"/>
              <a:t>“But seek first his kingdom and his righteousness, and all these things will be given to you as well.”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"/>
            <a:ext cx="2905434" cy="46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4300" y="173567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10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Sermon on the Mount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115734" y="1058333"/>
            <a:ext cx="5715000" cy="2514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Wise and Foolish Builders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1233" y="173566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69333" y="1103049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Wise Builder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2066" y="513594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Matthew </a:t>
            </a:r>
            <a:r>
              <a:rPr lang="en-US" sz="2400" dirty="0" smtClean="0"/>
              <a:t>7:24</a:t>
            </a:r>
            <a:endParaRPr lang="en-US" sz="2400" dirty="0" smtClean="0"/>
          </a:p>
          <a:p>
            <a:r>
              <a:rPr lang="en-US" sz="2400" dirty="0" smtClean="0"/>
              <a:t>“Everyone who hears these words of mine and puts them into practice is like a wise man who built his house on the rock.”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66" y="198967"/>
            <a:ext cx="5278967" cy="48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2767" y="173567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35467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The Storms Came Down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4133" y="5152873"/>
            <a:ext cx="6129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Matthew </a:t>
            </a:r>
            <a:r>
              <a:rPr lang="en-US" sz="2400" dirty="0" smtClean="0"/>
              <a:t>7:25</a:t>
            </a:r>
            <a:endParaRPr lang="en-US" sz="2400" dirty="0" smtClean="0"/>
          </a:p>
          <a:p>
            <a:r>
              <a:rPr lang="en-US" sz="2400" dirty="0" smtClean="0"/>
              <a:t>“The rain came down, the streams rose, and the wind blew and beat the house, yet it did not fall, because it’s foundation was on the rock.”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33" y="194733"/>
            <a:ext cx="6063304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2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5833" y="182033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43933" y="110836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Foolish Builder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34" y="198965"/>
            <a:ext cx="5702300" cy="4818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4133" y="5152873"/>
            <a:ext cx="6129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Matthew </a:t>
            </a:r>
            <a:r>
              <a:rPr lang="en-US" sz="2400" dirty="0" smtClean="0"/>
              <a:t>7:26</a:t>
            </a:r>
            <a:endParaRPr lang="en-US" sz="2400" dirty="0" smtClean="0"/>
          </a:p>
          <a:p>
            <a:r>
              <a:rPr lang="en-US" sz="2400" dirty="0" smtClean="0"/>
              <a:t>“But everyone who hears these words of mine and does not put them into practice is like the foolish man who built his house on the sand.”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4300" y="173566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28194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The Storms Came Down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5067" y="5139266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Matthew </a:t>
            </a:r>
            <a:r>
              <a:rPr lang="en-US" sz="2400" dirty="0" smtClean="0"/>
              <a:t>27</a:t>
            </a:r>
            <a:endParaRPr lang="en-US" sz="2400" dirty="0" smtClean="0"/>
          </a:p>
          <a:p>
            <a:r>
              <a:rPr lang="en-US" sz="2400" dirty="0" smtClean="0"/>
              <a:t>“The rain came down, the streams rose, and the winds blew and beat against that house, and it fell with a great crash.”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1" y="194733"/>
            <a:ext cx="6019800" cy="48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5834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Crowds are Amazed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5866" y="5139266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Matthew </a:t>
            </a:r>
            <a:r>
              <a:rPr lang="en-US" sz="2400" dirty="0" smtClean="0"/>
              <a:t>7:28</a:t>
            </a:r>
            <a:endParaRPr lang="en-US" sz="2400" dirty="0" smtClean="0"/>
          </a:p>
          <a:p>
            <a:r>
              <a:rPr lang="en-US" sz="2400" dirty="0" smtClean="0"/>
              <a:t>“The crowds were amazed at his teaching, because he taught as one who had authority, and not as their teachers of the law.”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33" y="197366"/>
            <a:ext cx="5698067" cy="48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4572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Class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Prayer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23052"/>
            <a:ext cx="57150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Prayer Requests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238500" y="772547"/>
            <a:ext cx="5486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Praise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Thanksgiving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Concern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Grow up to be like Jesus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14" y="1266052"/>
            <a:ext cx="1928886" cy="34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524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Sermon on the Mount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921933"/>
            <a:ext cx="5715000" cy="1600200"/>
          </a:xfrm>
          <a:prstGeom prst="rect">
            <a:avLst/>
          </a:prstGeom>
        </p:spPr>
        <p:txBody>
          <a:bodyPr/>
          <a:lstStyle/>
          <a:p>
            <a:r>
              <a:rPr lang="en-US" sz="6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Worry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Do Not Worry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51816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Matthew </a:t>
            </a:r>
            <a:r>
              <a:rPr lang="en-US" sz="2400" dirty="0" smtClean="0"/>
              <a:t>6:25</a:t>
            </a:r>
            <a:endParaRPr lang="en-US" sz="2400" dirty="0" smtClean="0"/>
          </a:p>
          <a:p>
            <a:r>
              <a:rPr lang="en-US" sz="2400" dirty="0" smtClean="0"/>
              <a:t>“Therefore I tell you, do not worry about your life, what you will eat or drink, or about your body, what you will wear.”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1" y="214577"/>
            <a:ext cx="6040872" cy="47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01600" y="99906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Look at the Birds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4333" y="51816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Matthew </a:t>
            </a:r>
            <a:r>
              <a:rPr lang="en-US" sz="2400" dirty="0" smtClean="0"/>
              <a:t>6:26</a:t>
            </a:r>
            <a:endParaRPr lang="en-US" sz="2400" dirty="0" smtClean="0"/>
          </a:p>
          <a:p>
            <a:r>
              <a:rPr lang="en-US" sz="2400" dirty="0" smtClean="0"/>
              <a:t>“Look at the birds of the air; they do not sow or reap or store away in barns, and yet your heavenly Father feeds them.”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66" y="491068"/>
            <a:ext cx="6028620" cy="409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Length of Life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0533" y="532747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Matthew </a:t>
            </a:r>
            <a:r>
              <a:rPr lang="en-US" sz="2400" dirty="0" smtClean="0"/>
              <a:t>6:27</a:t>
            </a:r>
          </a:p>
          <a:p>
            <a:r>
              <a:rPr lang="en-US" sz="2400" dirty="0" smtClean="0"/>
              <a:t>“Who of you by worrying can add a single hour to his life?”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66" y="186267"/>
            <a:ext cx="4690534" cy="48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67733" y="1007533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Lilies of the Field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5198534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Matthew </a:t>
            </a:r>
            <a:r>
              <a:rPr lang="en-US" sz="2400" dirty="0" smtClean="0"/>
              <a:t>6:28</a:t>
            </a:r>
            <a:endParaRPr lang="en-US" sz="2400" dirty="0" smtClean="0"/>
          </a:p>
          <a:p>
            <a:r>
              <a:rPr lang="en-US" sz="2400" dirty="0" smtClean="0"/>
              <a:t>“And why do you worry about clothes? See how the lilies of the field grow. They do not labor or spin.”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66" y="189176"/>
            <a:ext cx="6028267" cy="48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7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43933" y="1164961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God’s Care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3333" y="5173133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Matthew </a:t>
            </a:r>
            <a:r>
              <a:rPr lang="en-US" sz="2400" dirty="0" smtClean="0"/>
              <a:t>6:30</a:t>
            </a:r>
            <a:endParaRPr lang="en-US" sz="2400" dirty="0" smtClean="0"/>
          </a:p>
          <a:p>
            <a:r>
              <a:rPr lang="en-US" sz="2400" dirty="0" smtClean="0"/>
              <a:t>“If that is how God clothes the grass of the field, which is here today and tomorrow is thrown into the fire, how much more will he clothes you?”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33" y="194733"/>
            <a:ext cx="5461000" cy="48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8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Eating and Drinking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4800" y="5186739"/>
            <a:ext cx="6392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Matthew </a:t>
            </a:r>
            <a:r>
              <a:rPr lang="en-US" sz="2400" dirty="0" smtClean="0"/>
              <a:t>6:31</a:t>
            </a:r>
            <a:endParaRPr lang="en-US" sz="2400" dirty="0" smtClean="0"/>
          </a:p>
          <a:p>
            <a:r>
              <a:rPr lang="en-US" sz="2400" dirty="0" smtClean="0"/>
              <a:t>”So do not worry about what you will eat or drink. </a:t>
            </a:r>
            <a:r>
              <a:rPr lang="en-US" sz="2400" dirty="0"/>
              <a:t>T</a:t>
            </a:r>
            <a:r>
              <a:rPr lang="en-US" sz="2400" dirty="0" smtClean="0"/>
              <a:t>he pagans run after these things, and your heavenly Father knows that you need them.”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94733"/>
            <a:ext cx="6030452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453</Words>
  <Application>Microsoft Macintosh PowerPoint</Application>
  <PresentationFormat>On-screen Show (4:3)</PresentationFormat>
  <Paragraphs>78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JESUS!</vt:lpstr>
      <vt:lpstr>Prayer Requests</vt:lpstr>
      <vt:lpstr>Worry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Tepe</dc:creator>
  <cp:lastModifiedBy>Microsoft Office User</cp:lastModifiedBy>
  <cp:revision>307</cp:revision>
  <dcterms:created xsi:type="dcterms:W3CDTF">2015-03-03T16:23:43Z</dcterms:created>
  <dcterms:modified xsi:type="dcterms:W3CDTF">2020-03-06T20:41:29Z</dcterms:modified>
</cp:coreProperties>
</file>