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90" r:id="rId3"/>
    <p:sldId id="291" r:id="rId4"/>
    <p:sldId id="279" r:id="rId5"/>
    <p:sldId id="293" r:id="rId6"/>
    <p:sldId id="292" r:id="rId7"/>
    <p:sldId id="281" r:id="rId8"/>
    <p:sldId id="28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0" r:id="rId17"/>
    <p:sldId id="287" r:id="rId18"/>
    <p:sldId id="289" r:id="rId19"/>
    <p:sldId id="294" r:id="rId20"/>
    <p:sldId id="309" r:id="rId21"/>
    <p:sldId id="310" r:id="rId22"/>
    <p:sldId id="301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2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A200-AE80-2846-B5A6-DCD042569319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48E2-B573-8647-8096-CAD22F57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1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217" y="2286000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(Sermon on the Mount </a:t>
            </a:r>
            <a:r>
              <a:rPr lang="mr-IN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Part 2)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Adultery and Divorce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Lord’s Prayer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Fasting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Treasures in Heaven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0439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8817" y="5280991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5:32</a:t>
            </a:r>
            <a:endParaRPr lang="en-US" sz="2400" b="1" dirty="0" smtClean="0"/>
          </a:p>
          <a:p>
            <a:r>
              <a:rPr lang="en-US" sz="2400" dirty="0" smtClean="0"/>
              <a:t>”But I tell you that anyone who divorces his wife, except for marital unfaithfulness, causes her to become an adulteress.”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Divorce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4918"/>
            <a:ext cx="5078895" cy="48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Sermon on the Mount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124200" y="1371600"/>
            <a:ext cx="57150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Lord’s Prayer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2835" y="5278255"/>
            <a:ext cx="646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6:5</a:t>
            </a:r>
            <a:endParaRPr lang="en-US" sz="2400" b="1" dirty="0" smtClean="0"/>
          </a:p>
          <a:p>
            <a:r>
              <a:rPr lang="en-US" sz="2400" dirty="0" smtClean="0"/>
              <a:t>“And when you pray, do not be like the hypocrites, for they pray standing in the synagogues and street corners to be seen by men.”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55" y="319949"/>
            <a:ext cx="5970105" cy="46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1" y="523849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6:6</a:t>
            </a:r>
            <a:endParaRPr lang="en-US" sz="2400" b="1" dirty="0" smtClean="0"/>
          </a:p>
          <a:p>
            <a:r>
              <a:rPr lang="en-US" sz="2400" dirty="0" smtClean="0"/>
              <a:t>“But when you pray, go into your room, close the door and pray to your Father, who is unseen.”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3" y="197680"/>
            <a:ext cx="3984960" cy="48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4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021" y="518880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6:9-10</a:t>
            </a:r>
            <a:endParaRPr lang="en-US" sz="2400" b="1" dirty="0" smtClean="0"/>
          </a:p>
          <a:p>
            <a:r>
              <a:rPr lang="en-US" sz="2400" dirty="0" smtClean="0"/>
              <a:t>“Our Father in heaven, hallowed be your name, your kingdom come, your will be done on earth as it is in heaven.”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9718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Lord’s Prayer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49" y="213067"/>
            <a:ext cx="5981525" cy="48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022" y="5258377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6:11</a:t>
            </a:r>
            <a:endParaRPr lang="en-US" sz="2400" b="1" dirty="0" smtClean="0"/>
          </a:p>
          <a:p>
            <a:r>
              <a:rPr lang="en-US" sz="2400" dirty="0" smtClean="0"/>
              <a:t>“Give us today our daily bread. Forgive our debts, as we also have forgiven our debtors.”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0480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</a:t>
            </a: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Lord’s Prayer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2" y="222527"/>
            <a:ext cx="5671931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29718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</a:t>
            </a: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Lord’s Prayer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022" y="5258377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6:13</a:t>
            </a:r>
            <a:endParaRPr lang="en-US" sz="2400" b="1" dirty="0" smtClean="0"/>
          </a:p>
          <a:p>
            <a:r>
              <a:rPr lang="en-US" sz="2400" dirty="0" smtClean="0"/>
              <a:t>“And lead us not int</a:t>
            </a:r>
            <a:r>
              <a:rPr lang="en-US" sz="2400" dirty="0" smtClean="0"/>
              <a:t>o temptation, but deliver us from the evil one.”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05" y="203200"/>
            <a:ext cx="6031439" cy="48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0" y="522467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6:14</a:t>
            </a:r>
            <a:endParaRPr lang="en-US" sz="2400" b="1" dirty="0"/>
          </a:p>
          <a:p>
            <a:r>
              <a:rPr lang="en-US" sz="2400" dirty="0" smtClean="0"/>
              <a:t>“For if you forgive men when they sin against you, your heavenly Father will also forgive you.”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Forgiveness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9" y="213692"/>
            <a:ext cx="6017522" cy="47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Sermon on the Mount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24808" y="566532"/>
            <a:ext cx="59436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Fasting</a:t>
            </a:r>
          </a:p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Treasures in Heaven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6155" y="5251897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6:16</a:t>
            </a:r>
            <a:endParaRPr lang="en-US" sz="2400" b="1" dirty="0"/>
          </a:p>
          <a:p>
            <a:r>
              <a:rPr lang="en-US" sz="2400" dirty="0" smtClean="0"/>
              <a:t>“When you fast, do not look somber as the hypocrites do, for they disfigure their faces to show men they are fasting.”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Fasting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7" y="202648"/>
            <a:ext cx="5644321" cy="48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804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5413" y="522207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6:17</a:t>
            </a:r>
            <a:endParaRPr lang="en-US" sz="2400" b="1" dirty="0"/>
          </a:p>
          <a:p>
            <a:r>
              <a:rPr lang="en-US" sz="2400" dirty="0" smtClean="0"/>
              <a:t>“But when you fast, put oil on your head and wash your face, so that it will not be obvious to men that you are fasting.”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11430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Fasting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0" y="201544"/>
            <a:ext cx="5268844" cy="47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805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5726" y="5257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6:19</a:t>
            </a:r>
            <a:endParaRPr lang="en-US" sz="2400" b="1" dirty="0"/>
          </a:p>
          <a:p>
            <a:r>
              <a:rPr lang="en-US" sz="2400" dirty="0" smtClean="0"/>
              <a:t>“Do not store up for yourselves treasures on earth, where moth and rust destroy.”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Treasure in Heaven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7" y="204304"/>
            <a:ext cx="6038419" cy="48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Treasures in Heaven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726" y="5257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6:19</a:t>
            </a:r>
            <a:endParaRPr lang="en-US" sz="2400" b="1" dirty="0"/>
          </a:p>
          <a:p>
            <a:r>
              <a:rPr lang="en-US" sz="2400" dirty="0" smtClean="0"/>
              <a:t>“And where thieves break in and steal.”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7" y="184978"/>
            <a:ext cx="4982816" cy="48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921" y="5241957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6:20</a:t>
            </a:r>
            <a:endParaRPr lang="en-US" sz="2400" b="1" dirty="0"/>
          </a:p>
          <a:p>
            <a:r>
              <a:rPr lang="en-US" sz="2400" dirty="0" smtClean="0"/>
              <a:t>“But store up for yourselves treasures in heaven, where moth and rust do not destroy, and where thieves do not steal.”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Treasures in Heaven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90501"/>
            <a:ext cx="6019800" cy="48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095" y="5181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6:22</a:t>
            </a:r>
            <a:endParaRPr lang="en-US" sz="2400" b="1" dirty="0"/>
          </a:p>
          <a:p>
            <a:r>
              <a:rPr lang="en-US" sz="2400" dirty="0" smtClean="0"/>
              <a:t>“The eye is the lamp of the body. If your eyes are good, your whole body will be full of light.”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Treasures in Heaven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0" y="191604"/>
            <a:ext cx="5655366" cy="48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Sermon on the Mount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429000" y="1447800"/>
            <a:ext cx="5277678" cy="1371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Adultery </a:t>
            </a:r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Divorce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Adultery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41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5:27</a:t>
            </a:r>
            <a:endParaRPr lang="en-US" sz="2400" b="1" dirty="0" smtClean="0"/>
          </a:p>
          <a:p>
            <a:r>
              <a:rPr lang="en-US" sz="2400" dirty="0" smtClean="0"/>
              <a:t>Jesus said, “You have heard it said, ‘Do not commit adultery.”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6" y="188843"/>
            <a:ext cx="4562061" cy="48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Adultery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208681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5:28</a:t>
            </a:r>
            <a:endParaRPr lang="en-US" sz="2400" b="1" dirty="0" smtClean="0"/>
          </a:p>
          <a:p>
            <a:r>
              <a:rPr lang="en-US" sz="2400" dirty="0" smtClean="0"/>
              <a:t>”But I tell you that anyone who looks at a woman lustfully has already committed adultery with her in his heart.”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87" y="196039"/>
            <a:ext cx="5991580" cy="48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Sin</a:t>
            </a:r>
            <a:endParaRPr lang="en-US" altLang="en-US" sz="3200" b="1" dirty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5257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5:29</a:t>
            </a:r>
            <a:endParaRPr lang="en-US" sz="2400" b="1" dirty="0"/>
          </a:p>
          <a:p>
            <a:r>
              <a:rPr lang="en-US" sz="2400" dirty="0" smtClean="0"/>
              <a:t>“If your right eye causes you to sin, gouge it out and throw it away.”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3" y="184426"/>
            <a:ext cx="5016000" cy="48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412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5:30</a:t>
            </a:r>
            <a:endParaRPr lang="en-US" sz="2400" b="1" dirty="0" smtClean="0"/>
          </a:p>
          <a:p>
            <a:r>
              <a:rPr lang="en-US" sz="2400" dirty="0" smtClean="0"/>
              <a:t>“And if your right hand causes you to sin, cut it off and throw it away.”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Sin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7" y="685800"/>
            <a:ext cx="6014295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266" y="521862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5:30</a:t>
            </a:r>
            <a:endParaRPr lang="en-US" sz="2400" b="1" dirty="0" smtClean="0"/>
          </a:p>
          <a:p>
            <a:r>
              <a:rPr lang="en-US" sz="2400" dirty="0" smtClean="0"/>
              <a:t>“It is better for you to lose one part of your body than for your whole body to go into hell.”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Sin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37" y="198783"/>
            <a:ext cx="6029836" cy="47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1" y="5268316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5:31</a:t>
            </a:r>
            <a:endParaRPr lang="en-US" sz="2400" b="1" dirty="0" smtClean="0"/>
          </a:p>
          <a:p>
            <a:r>
              <a:rPr lang="en-US" sz="2400" dirty="0" smtClean="0"/>
              <a:t>“It has been said, ’Anyone who divorces his wife must give her a certificate of divorce.’”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Divorce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1" y="198783"/>
            <a:ext cx="6040609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561</Words>
  <Application>Microsoft Macintosh PowerPoint</Application>
  <PresentationFormat>On-screen Show (4:3)</PresentationFormat>
  <Paragraphs>119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JESUS!</vt:lpstr>
      <vt:lpstr>Prayer Requests</vt:lpstr>
      <vt:lpstr> Adultery and Divorce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355</cp:revision>
  <cp:lastPrinted>2020-02-17T22:30:23Z</cp:lastPrinted>
  <dcterms:created xsi:type="dcterms:W3CDTF">2015-03-03T16:23:43Z</dcterms:created>
  <dcterms:modified xsi:type="dcterms:W3CDTF">2020-03-04T00:29:46Z</dcterms:modified>
</cp:coreProperties>
</file>