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90" r:id="rId3"/>
    <p:sldId id="291" r:id="rId4"/>
    <p:sldId id="279" r:id="rId5"/>
    <p:sldId id="293" r:id="rId6"/>
    <p:sldId id="292" r:id="rId7"/>
    <p:sldId id="281" r:id="rId8"/>
    <p:sldId id="286" r:id="rId9"/>
    <p:sldId id="303" r:id="rId10"/>
    <p:sldId id="304" r:id="rId11"/>
    <p:sldId id="305" r:id="rId12"/>
    <p:sldId id="306" r:id="rId13"/>
    <p:sldId id="307" r:id="rId14"/>
    <p:sldId id="308" r:id="rId15"/>
    <p:sldId id="300" r:id="rId16"/>
    <p:sldId id="287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6" autoAdjust="0"/>
    <p:restoredTop sz="86353" autoAdjust="0"/>
  </p:normalViewPr>
  <p:slideViewPr>
    <p:cSldViewPr>
      <p:cViewPr varScale="1">
        <p:scale>
          <a:sx n="101" d="100"/>
          <a:sy n="101" d="100"/>
        </p:scale>
        <p:origin x="200" y="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6A200-AE80-2846-B5A6-DCD042569319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948E2-B573-8647-8096-CAD22F57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7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85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31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4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6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5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80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4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08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72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948E2-B573-8647-8096-CAD22F5734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1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4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2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06BD7B-D97B-44BC-B63A-B09037FDCE10}" type="datetimeFigureOut">
              <a:rPr lang="en-US" smtClean="0"/>
              <a:pPr/>
              <a:t>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B33C96-E442-4D2B-B046-E8B7A0734C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8.gif"/><Relationship Id="rId21" Type="http://schemas.openxmlformats.org/officeDocument/2006/relationships/image" Target="../media/image9.gif"/><Relationship Id="rId22" Type="http://schemas.openxmlformats.org/officeDocument/2006/relationships/image" Target="../media/image10.gi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gif"/><Relationship Id="rId14" Type="http://schemas.openxmlformats.org/officeDocument/2006/relationships/image" Target="../media/image2.gif"/><Relationship Id="rId15" Type="http://schemas.openxmlformats.org/officeDocument/2006/relationships/image" Target="../media/image3.jpeg"/><Relationship Id="rId16" Type="http://schemas.openxmlformats.org/officeDocument/2006/relationships/image" Target="../media/image4.gif"/><Relationship Id="rId17" Type="http://schemas.openxmlformats.org/officeDocument/2006/relationships/image" Target="../media/image5.gif"/><Relationship Id="rId18" Type="http://schemas.openxmlformats.org/officeDocument/2006/relationships/image" Target="../media/image6.gif"/><Relationship Id="rId19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9"/>
          <p:cNvSpPr>
            <a:spLocks noChangeArrowheads="1"/>
          </p:cNvSpPr>
          <p:nvPr userDrawn="1"/>
        </p:nvSpPr>
        <p:spPr bwMode="auto">
          <a:xfrm>
            <a:off x="2932176" y="76200"/>
            <a:ext cx="6172200" cy="5099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" name="Rectangle 53"/>
          <p:cNvSpPr>
            <a:spLocks noChangeArrowheads="1"/>
          </p:cNvSpPr>
          <p:nvPr userDrawn="1"/>
        </p:nvSpPr>
        <p:spPr bwMode="auto">
          <a:xfrm>
            <a:off x="2932176" y="127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56"/>
          <p:cNvSpPr>
            <a:spLocks/>
          </p:cNvSpPr>
          <p:nvPr userDrawn="1"/>
        </p:nvSpPr>
        <p:spPr bwMode="auto">
          <a:xfrm>
            <a:off x="2743200" y="5181600"/>
            <a:ext cx="609600" cy="1066800"/>
          </a:xfrm>
          <a:custGeom>
            <a:avLst/>
            <a:gdLst>
              <a:gd name="T0" fmla="*/ 0 w 1968"/>
              <a:gd name="T1" fmla="*/ 2147483647 h 576"/>
              <a:gd name="T2" fmla="*/ 2147483647 w 1968"/>
              <a:gd name="T3" fmla="*/ 2147483647 h 576"/>
              <a:gd name="T4" fmla="*/ 2147483647 w 1968"/>
              <a:gd name="T5" fmla="*/ 2147483647 h 576"/>
              <a:gd name="T6" fmla="*/ 2147483647 w 1968"/>
              <a:gd name="T7" fmla="*/ 2147483647 h 576"/>
              <a:gd name="T8" fmla="*/ 2147483647 w 1968"/>
              <a:gd name="T9" fmla="*/ 2147483647 h 576"/>
              <a:gd name="T10" fmla="*/ 2147483647 w 1968"/>
              <a:gd name="T11" fmla="*/ 0 h 5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8" h="576">
                <a:moveTo>
                  <a:pt x="0" y="576"/>
                </a:moveTo>
                <a:cubicBezTo>
                  <a:pt x="180" y="484"/>
                  <a:pt x="360" y="392"/>
                  <a:pt x="528" y="384"/>
                </a:cubicBezTo>
                <a:cubicBezTo>
                  <a:pt x="696" y="376"/>
                  <a:pt x="840" y="520"/>
                  <a:pt x="1008" y="528"/>
                </a:cubicBezTo>
                <a:cubicBezTo>
                  <a:pt x="1176" y="536"/>
                  <a:pt x="1392" y="480"/>
                  <a:pt x="1536" y="432"/>
                </a:cubicBezTo>
                <a:cubicBezTo>
                  <a:pt x="1680" y="384"/>
                  <a:pt x="1800" y="312"/>
                  <a:pt x="1872" y="240"/>
                </a:cubicBezTo>
                <a:cubicBezTo>
                  <a:pt x="1944" y="168"/>
                  <a:pt x="1956" y="84"/>
                  <a:pt x="19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2" name="Group 90"/>
          <p:cNvGrpSpPr>
            <a:grpSpLocks/>
          </p:cNvGrpSpPr>
          <p:nvPr userDrawn="1"/>
        </p:nvGrpSpPr>
        <p:grpSpPr bwMode="auto">
          <a:xfrm>
            <a:off x="152400" y="3124200"/>
            <a:ext cx="2814638" cy="3276600"/>
            <a:chOff x="96" y="1968"/>
            <a:chExt cx="1773" cy="206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" name="AutoShape 2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14" name="Picture 3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squarescreen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2462"/>
              <a:ext cx="116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1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12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4" name="Picture 13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Line 14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15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16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8"/>
            <p:cNvSpPr>
              <a:spLocks noChangeArrowheads="1"/>
            </p:cNvSpPr>
            <p:nvPr userDrawn="1"/>
          </p:nvSpPr>
          <p:spPr bwMode="auto">
            <a:xfrm>
              <a:off x="327" y="3392"/>
              <a:ext cx="291" cy="291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2"/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AutoShape 18"/>
            <p:cNvSpPr>
              <a:spLocks noChangeArrowheads="1"/>
            </p:cNvSpPr>
            <p:nvPr userDrawn="1"/>
          </p:nvSpPr>
          <p:spPr bwMode="auto">
            <a:xfrm>
              <a:off x="96" y="1968"/>
              <a:ext cx="1686" cy="2064"/>
            </a:xfrm>
            <a:prstGeom prst="cube">
              <a:avLst>
                <a:gd name="adj" fmla="val 6616"/>
              </a:avLst>
            </a:prstGeom>
            <a:gradFill rotWithShape="1">
              <a:gsLst>
                <a:gs pos="0">
                  <a:schemeClr val="bg2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30" name="Picture 19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5" y="2113"/>
              <a:ext cx="23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Electric_plug"/>
            <p:cNvPicPr>
              <a:picLocks noChangeAspect="1" noChangeArrowheads="1" noCrop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3799"/>
              <a:ext cx="11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1" descr="Fan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" y="2113"/>
              <a:ext cx="23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3" descr="Analysis"/>
            <p:cNvPicPr>
              <a:picLocks noChangeAspect="1" noChangeArrowheads="1" noCrop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" y="3356"/>
              <a:ext cx="814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4" descr="Charting_device"/>
            <p:cNvPicPr>
              <a:picLocks noChangeAspect="1" noChangeArrowheads="1" noCrop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" y="3733"/>
              <a:ext cx="429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5" descr="Gauge_rises"/>
            <p:cNvPicPr>
              <a:picLocks noChangeAspect="1" noChangeArrowheads="1" noCrop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2484"/>
              <a:ext cx="185" cy="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6" descr="Line_of_film"/>
            <p:cNvPicPr>
              <a:picLocks noChangeAspect="1" noChangeArrowheads="1" noCrop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" y="2387"/>
              <a:ext cx="1482" cy="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7" descr="Static"/>
            <p:cNvPicPr>
              <a:picLocks noChangeAspect="1" noChangeArrowheads="1" noCrop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113"/>
              <a:ext cx="327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9" descr="atom"/>
            <p:cNvPicPr>
              <a:picLocks noChangeAspect="1" noChangeArrowheads="1" noCrop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" y="3422"/>
              <a:ext cx="233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30"/>
            <p:cNvSpPr>
              <a:spLocks noChangeShapeType="1"/>
            </p:cNvSpPr>
            <p:nvPr userDrawn="1"/>
          </p:nvSpPr>
          <p:spPr bwMode="auto">
            <a:xfrm>
              <a:off x="765" y="3363"/>
              <a:ext cx="0" cy="64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 userDrawn="1"/>
          </p:nvSpPr>
          <p:spPr bwMode="auto">
            <a:xfrm flipH="1">
              <a:off x="96" y="3696"/>
              <a:ext cx="669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42"/>
            <p:cNvSpPr>
              <a:spLocks noChangeArrowheads="1"/>
            </p:cNvSpPr>
            <p:nvPr userDrawn="1"/>
          </p:nvSpPr>
          <p:spPr bwMode="auto">
            <a:xfrm>
              <a:off x="241" y="2454"/>
              <a:ext cx="1163" cy="87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4D4D4D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42" name="Line 32"/>
            <p:cNvSpPr>
              <a:spLocks noChangeShapeType="1"/>
            </p:cNvSpPr>
            <p:nvPr userDrawn="1"/>
          </p:nvSpPr>
          <p:spPr bwMode="auto">
            <a:xfrm flipH="1">
              <a:off x="765" y="3799"/>
              <a:ext cx="697" cy="0"/>
            </a:xfrm>
            <a:prstGeom prst="line">
              <a:avLst/>
            </a:prstGeom>
            <a:noFill/>
            <a:ln w="9525">
              <a:solidFill>
                <a:srgbClr val="C0C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6"/>
            <p:cNvSpPr>
              <a:spLocks noChangeArrowheads="1"/>
            </p:cNvSpPr>
            <p:nvPr userDrawn="1"/>
          </p:nvSpPr>
          <p:spPr bwMode="auto">
            <a:xfrm>
              <a:off x="1704" y="3799"/>
              <a:ext cx="29" cy="10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pic>
          <p:nvPicPr>
            <p:cNvPr id="44" name="Picture 33" descr="smoke1"/>
            <p:cNvPicPr>
              <a:picLocks noChangeAspect="1" noChangeArrowheads="1" noCrop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94512">
              <a:off x="1597" y="3621"/>
              <a:ext cx="18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63"/>
            <p:cNvSpPr txBox="1">
              <a:spLocks noChangeArrowheads="1"/>
            </p:cNvSpPr>
            <p:nvPr userDrawn="1"/>
          </p:nvSpPr>
          <p:spPr bwMode="auto">
            <a:xfrm>
              <a:off x="624" y="3792"/>
              <a:ext cx="960" cy="2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ACME Bible</a:t>
              </a:r>
              <a:b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en-US" altLang="en-US" sz="900" dirty="0" smtClean="0">
                  <a:solidFill>
                    <a:schemeClr val="bg1">
                      <a:lumMod val="50000"/>
                    </a:schemeClr>
                  </a:solidFill>
                </a:rPr>
                <a:t>Image Generator</a:t>
              </a:r>
            </a:p>
          </p:txBody>
        </p:sp>
      </p:grpSp>
      <p:sp>
        <p:nvSpPr>
          <p:cNvPr id="46" name="Rectangle 52"/>
          <p:cNvSpPr>
            <a:spLocks noChangeArrowheads="1"/>
          </p:cNvSpPr>
          <p:nvPr userDrawn="1"/>
        </p:nvSpPr>
        <p:spPr bwMode="auto">
          <a:xfrm>
            <a:off x="2932176" y="5029200"/>
            <a:ext cx="6172200" cy="1651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gradFill flip="none" rotWithShape="1">
                <a:gsLst>
                  <a:gs pos="0">
                    <a:schemeClr val="bg1">
                      <a:lumMod val="65000"/>
                      <a:shade val="30000"/>
                      <a:satMod val="115000"/>
                    </a:schemeClr>
                  </a:gs>
                  <a:gs pos="50000">
                    <a:schemeClr val="bg1">
                      <a:lumMod val="6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6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471547" y="4198203"/>
            <a:ext cx="1760418" cy="83099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effectLst>
            <a:glow rad="12700">
              <a:schemeClr val="accent3">
                <a:satMod val="175000"/>
              </a:schemeClr>
            </a:glow>
            <a:softEdge rad="4572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Bible Lesson</a:t>
            </a:r>
          </a:p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14300">
                    <a:schemeClr val="accent2">
                      <a:satMod val="175000"/>
                      <a:alpha val="74000"/>
                    </a:schemeClr>
                  </a:glow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</a:rPr>
              <a:t>In Progress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14300">
                  <a:schemeClr val="accent2">
                    <a:satMod val="175000"/>
                    <a:alpha val="74000"/>
                  </a:schemeClr>
                </a:glow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35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">
              <a:srgbClr val="D6B19C"/>
            </a:gs>
            <a:gs pos="19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457200"/>
            <a:ext cx="5867400" cy="5867400"/>
          </a:xfrm>
          <a:prstGeom prst="ellipse">
            <a:avLst/>
          </a:prstGeom>
          <a:gradFill flip="none" rotWithShape="1">
            <a:gsLst>
              <a:gs pos="4000">
                <a:srgbClr val="D6B19C"/>
              </a:gs>
              <a:gs pos="19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0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673100" dist="25400" sx="111000" sy="111000" algn="ctr" rotWithShape="0">
              <a:prstClr val="black">
                <a:alpha val="71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143000"/>
            <a:ext cx="5791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JESUS!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996857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 18</a:t>
            </a:r>
          </a:p>
          <a:p>
            <a:pPr algn="ctr"/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Sabbath Controversy</a:t>
            </a:r>
            <a:b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Twelve Apostles Called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09826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mtClean="0">
                <a:solidFill>
                  <a:schemeClr val="bg1"/>
                </a:solidFill>
              </a:rPr>
              <a:t>9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9037" y="5218766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12:13</a:t>
            </a:r>
            <a:endParaRPr lang="en-US" sz="2400" b="1" dirty="0" smtClean="0"/>
          </a:p>
          <a:p>
            <a:r>
              <a:rPr lang="en-US" sz="2400" dirty="0" smtClean="0"/>
              <a:t>Jesus said to the man, “Stretch out your hand.” He did so, and his hand was completely healed.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109330" y="1000539"/>
            <a:ext cx="2743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Heals the 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8" y="468244"/>
            <a:ext cx="6032681" cy="413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7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10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0839" y="521862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12:14</a:t>
            </a:r>
            <a:endParaRPr lang="en-US" sz="2400" b="1" dirty="0" smtClean="0"/>
          </a:p>
          <a:p>
            <a:r>
              <a:rPr lang="en-US" sz="2400" dirty="0" smtClean="0"/>
              <a:t>The Pharisees were furious and began to </a:t>
            </a:r>
            <a:r>
              <a:rPr lang="en-US" sz="2400" dirty="0" smtClean="0"/>
              <a:t>plot ways how they might kill Jesus.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Pharisees are Furious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74" y="514073"/>
            <a:ext cx="5973825" cy="41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0987" y="16510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-119269" y="99218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Calls the Twelve Apostles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134139" y="1143000"/>
            <a:ext cx="5715000" cy="2514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Twelve Apostles Called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6" y="175040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Luke 6:12</a:t>
            </a:r>
          </a:p>
          <a:p>
            <a:r>
              <a:rPr lang="en-US" sz="2400" dirty="0" smtClean="0"/>
              <a:t>Jesus went out to a mountainside to pray, and spent the night praying to God.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Prays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35" y="197126"/>
            <a:ext cx="3839336" cy="480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10987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0961" y="5308073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Luke 6:13</a:t>
            </a:r>
          </a:p>
          <a:p>
            <a:r>
              <a:rPr lang="en-US" sz="2400" dirty="0" smtClean="0"/>
              <a:t>When morning came he called his disciples to him and chose twelve, whom he designated apostles.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Chooses the Twelve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212" y="197134"/>
            <a:ext cx="2274405" cy="4797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77012" y="679747"/>
            <a:ext cx="34383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Simon (whom he named Peter)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Andrew (Peter’s brother)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James</a:t>
            </a:r>
          </a:p>
        </p:txBody>
      </p:sp>
    </p:spTree>
    <p:extLst>
      <p:ext uri="{BB962C8B-B14F-4D97-AF65-F5344CB8AC3E}">
        <p14:creationId xmlns:p14="http://schemas.microsoft.com/office/powerpoint/2010/main" val="4913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6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0961" y="5308073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Luke 6:13</a:t>
            </a:r>
          </a:p>
          <a:p>
            <a:r>
              <a:rPr lang="en-US" sz="2400" dirty="0" smtClean="0"/>
              <a:t>When morning came he called his disciples to him and chose twelve, whom he designated apostles.</a:t>
            </a:r>
            <a:endParaRPr lang="en-US" sz="2400" dirty="0"/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Chooses the Twelve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7012" y="679747"/>
            <a:ext cx="34383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(the brother of James)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Philip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Bartholomew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061" y="194917"/>
            <a:ext cx="2293818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0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6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0961" y="5308073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Luke 6:13</a:t>
            </a:r>
          </a:p>
          <a:p>
            <a:r>
              <a:rPr lang="en-US" sz="2400" dirty="0" smtClean="0"/>
              <a:t>When morning came he called his disciples to him and chose twelve, whom he designated apostles.</a:t>
            </a:r>
            <a:endParaRPr lang="en-US" sz="2400" dirty="0"/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Chooses the Twelve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7012" y="679747"/>
            <a:ext cx="34383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Thomas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James (son of </a:t>
            </a:r>
            <a:r>
              <a:rPr lang="en-US" sz="2400" b="1" dirty="0" err="1" smtClean="0"/>
              <a:t>Alphaeus</a:t>
            </a:r>
            <a:r>
              <a:rPr lang="en-US" sz="2400" b="1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49" y="218110"/>
            <a:ext cx="2230724" cy="48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20926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0961" y="5308073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Luke 6:13</a:t>
            </a:r>
          </a:p>
          <a:p>
            <a:r>
              <a:rPr lang="en-US" sz="2400" dirty="0" smtClean="0"/>
              <a:t>When morning came he called his disciples to him and chose twelve, whom he designated apostles.</a:t>
            </a:r>
            <a:endParaRPr lang="en-US" sz="2400" dirty="0"/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Chooses the Twelve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3762" y="544371"/>
            <a:ext cx="34383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Simon (who was called the Zealot)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Judas (son of James)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Judas Iscariot (who became a traitor)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66" y="207065"/>
            <a:ext cx="2203530" cy="474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1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4572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Class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Prayer</a:t>
            </a:r>
            <a:b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</a:br>
            <a:endParaRPr lang="en-US" altLang="en-US" sz="3200" b="1" dirty="0" smtClean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23052"/>
            <a:ext cx="57150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Prayer Requests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8"/>
          <p:cNvSpPr txBox="1">
            <a:spLocks noChangeArrowheads="1"/>
          </p:cNvSpPr>
          <p:nvPr/>
        </p:nvSpPr>
        <p:spPr bwMode="auto">
          <a:xfrm>
            <a:off x="3238500" y="772547"/>
            <a:ext cx="5486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Praise</a:t>
            </a:r>
            <a:endParaRPr lang="en-US" altLang="en-US" sz="2400" dirty="0"/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Thanksgiving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Concern</a:t>
            </a:r>
          </a:p>
          <a:p>
            <a:pPr>
              <a:spcBef>
                <a:spcPct val="50000"/>
              </a:spcBef>
            </a:pPr>
            <a:endParaRPr lang="en-US" altLang="en-US" sz="2400" dirty="0"/>
          </a:p>
          <a:p>
            <a:pPr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FF0000"/>
                </a:solidFill>
              </a:rPr>
              <a:t>Grow up to be like Jesus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14" y="1266052"/>
            <a:ext cx="1928886" cy="348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762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The Sabbath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3124200" y="1371600"/>
            <a:ext cx="5715000" cy="2514600"/>
          </a:xfrm>
          <a:prstGeom prst="rect">
            <a:avLst/>
          </a:prstGeom>
        </p:spPr>
        <p:txBody>
          <a:bodyPr/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Sabbath Controversy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3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is Questioned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3042" y="51816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Luke 6:1-2</a:t>
            </a:r>
            <a:endParaRPr lang="en-US" sz="2400" b="1" dirty="0"/>
          </a:p>
          <a:p>
            <a:r>
              <a:rPr lang="en-US" sz="2400" dirty="0" smtClean="0"/>
              <a:t>Jesus is questioned by the Pharisees on why his disciples are picking and eating grain on the Sabbath.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95" y="195469"/>
            <a:ext cx="5993295" cy="482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4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Answers Them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53340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Luke 6:3-4</a:t>
            </a:r>
          </a:p>
          <a:p>
            <a:r>
              <a:rPr lang="en-US" sz="2400" dirty="0" smtClean="0"/>
              <a:t>Jesus refers to David eating consecrated bread and giving some to his companions.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278" y="194918"/>
            <a:ext cx="5536096" cy="481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5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-152400" y="964427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is Lord of the Sabbath</a:t>
            </a:r>
            <a:endParaRPr lang="en-US" altLang="en-US" sz="3200" b="1" dirty="0">
              <a:solidFill>
                <a:srgbClr val="DDDDDD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848484"/>
                  </a:outerShdw>
                </a:cont>
                <a:effect ref="fillLine"/>
              </a:effectDag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0900" y="5417403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Luke 6:5</a:t>
            </a:r>
            <a:endParaRPr lang="en-US" sz="2400" b="1" dirty="0"/>
          </a:p>
          <a:p>
            <a:r>
              <a:rPr lang="en-US" sz="2400" dirty="0" smtClean="0"/>
              <a:t>Then Jesus said to them, “The Son of Man is Lord of the Sabbath.”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467" y="202649"/>
            <a:ext cx="5722178" cy="481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6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Performs Miracle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3124200" y="838200"/>
            <a:ext cx="5715000" cy="2514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Jesus Heals on the Sabbath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90500" y="1651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7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1022" y="5288194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12:9</a:t>
            </a:r>
            <a:endParaRPr lang="en-US" sz="2400" b="1" dirty="0" smtClean="0"/>
          </a:p>
          <a:p>
            <a:r>
              <a:rPr lang="en-US" sz="2400" dirty="0" smtClean="0"/>
              <a:t>On another Sabbath Jesus </a:t>
            </a:r>
            <a:r>
              <a:rPr lang="en-US" sz="2400" dirty="0" smtClean="0"/>
              <a:t>was </a:t>
            </a:r>
            <a:r>
              <a:rPr lang="en-US" sz="2400" dirty="0" smtClean="0"/>
              <a:t>teaching in the synagogue and there </a:t>
            </a:r>
            <a:r>
              <a:rPr lang="en-US" sz="2400" dirty="0" smtClean="0"/>
              <a:t>was </a:t>
            </a:r>
            <a:r>
              <a:rPr lang="en-US" sz="2400" dirty="0" smtClean="0"/>
              <a:t>a man with a shriveled right hand.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Teaches in the Synagogue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78" y="427383"/>
            <a:ext cx="6026131" cy="42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8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/>
          <p:cNvSpPr>
            <a:spLocks noChangeArrowheads="1"/>
          </p:cNvSpPr>
          <p:nvPr/>
        </p:nvSpPr>
        <p:spPr bwMode="auto">
          <a:xfrm>
            <a:off x="50800" y="508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00439" y="175039"/>
            <a:ext cx="469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 smtClean="0">
                <a:solidFill>
                  <a:schemeClr val="bg1"/>
                </a:solidFill>
              </a:rPr>
              <a:t>8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6296" y="52578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Matthew 12:11-12</a:t>
            </a:r>
            <a:endParaRPr lang="en-US" sz="2400" b="1" dirty="0" smtClean="0"/>
          </a:p>
          <a:p>
            <a:r>
              <a:rPr lang="en-US" sz="2400" dirty="0" smtClean="0"/>
              <a:t>Jesus said to them, </a:t>
            </a:r>
            <a:r>
              <a:rPr lang="en-US" sz="2400" dirty="0" smtClean="0"/>
              <a:t>“If any of you has a sheep and it falls into a pit on the Sabbath, will you not lift it out?”</a:t>
            </a:r>
            <a:endParaRPr lang="en-US" sz="24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990600"/>
            <a:ext cx="3124200" cy="3016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DDDDD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848484"/>
                    </a:outerShdw>
                  </a:cont>
                  <a:effect ref="fillLine"/>
                </a:effectDag>
              </a:rPr>
              <a:t>Jesus Asks the Pharisees a Question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992" y="196021"/>
            <a:ext cx="5181599" cy="48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4327</TotalTime>
  <Words>421</Words>
  <Application>Microsoft Macintosh PowerPoint</Application>
  <PresentationFormat>On-screen Show (4:3)</PresentationFormat>
  <Paragraphs>124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JESUS!</vt:lpstr>
      <vt:lpstr>Prayer Requests</vt:lpstr>
      <vt:lpstr> Sabbath Controversy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Tepe</dc:creator>
  <cp:lastModifiedBy>Microsoft Office User</cp:lastModifiedBy>
  <cp:revision>340</cp:revision>
  <cp:lastPrinted>2020-02-26T14:34:33Z</cp:lastPrinted>
  <dcterms:created xsi:type="dcterms:W3CDTF">2015-03-03T16:23:43Z</dcterms:created>
  <dcterms:modified xsi:type="dcterms:W3CDTF">2020-02-26T14:34:40Z</dcterms:modified>
</cp:coreProperties>
</file>