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99" r:id="rId3"/>
    <p:sldId id="279" r:id="rId4"/>
    <p:sldId id="297" r:id="rId5"/>
    <p:sldId id="295" r:id="rId6"/>
    <p:sldId id="280" r:id="rId7"/>
    <p:sldId id="296" r:id="rId8"/>
    <p:sldId id="281" r:id="rId9"/>
    <p:sldId id="289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0" autoAdjust="0"/>
    <p:restoredTop sz="86336" autoAdjust="0"/>
  </p:normalViewPr>
  <p:slideViewPr>
    <p:cSldViewPr>
      <p:cViewPr varScale="1">
        <p:scale>
          <a:sx n="129" d="100"/>
          <a:sy n="129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7CD84-BAA2-944D-819A-F7B94E8B6CD0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7729-7A2F-434C-9D09-A23E94144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17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Healing at the Pool of Bethesda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0561" y="174173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1" y="5367707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4:15</a:t>
            </a:r>
            <a:endParaRPr lang="en-US" sz="2400" b="1" dirty="0" smtClean="0"/>
          </a:p>
          <a:p>
            <a:r>
              <a:rPr lang="en-US" sz="2400" dirty="0" smtClean="0"/>
              <a:t>The man who was healed tells the Jews it was Jesus who had made him well.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79513" y="1010478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Healed Man Testifies About Jesus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91" y="190500"/>
            <a:ext cx="4004365" cy="48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Visits </a:t>
            </a: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Jerusalem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1" y="530807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John </a:t>
            </a:r>
            <a:r>
              <a:rPr lang="en-US" sz="2400" b="1" smtClean="0"/>
              <a:t>5:1-3</a:t>
            </a:r>
            <a:endParaRPr lang="en-US" sz="2400" b="1" dirty="0" smtClean="0"/>
          </a:p>
          <a:p>
            <a:r>
              <a:rPr lang="en-US" sz="2400" dirty="0" smtClean="0"/>
              <a:t>While in Jerusalem Jesus goes to the pool of Bethesda and sees a great number of disabled people.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8" y="187740"/>
            <a:ext cx="6052932" cy="48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Sees an Invalid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39" y="188843"/>
            <a:ext cx="6040231" cy="4837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0961" y="530807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5:5-6</a:t>
            </a:r>
            <a:endParaRPr lang="en-US" sz="2400" b="1" dirty="0" smtClean="0"/>
          </a:p>
          <a:p>
            <a:r>
              <a:rPr lang="en-US" sz="2400" dirty="0" smtClean="0"/>
              <a:t>Jesus sees a man who had been an invalid for 38 years lying near the pool.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0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Asks a Question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31" y="193261"/>
            <a:ext cx="5506278" cy="482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1022" y="5278255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5:6-7</a:t>
            </a:r>
            <a:endParaRPr lang="en-US" sz="2400" b="1" dirty="0" smtClean="0"/>
          </a:p>
          <a:p>
            <a:r>
              <a:rPr lang="en-US" sz="2400" dirty="0" smtClean="0"/>
              <a:t>Jesus asks the man if he wants to get well but the invalid says he has no one to help into the pool when the waters are stirred.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528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4:8-9</a:t>
            </a:r>
            <a:endParaRPr lang="en-US" sz="2400" b="1" dirty="0" smtClean="0"/>
          </a:p>
          <a:p>
            <a:r>
              <a:rPr lang="en-US" sz="2400" dirty="0" smtClean="0"/>
              <a:t>Jesus tells the man, “Get up! Pick up your mat and walk.”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Heals the Man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6" y="191054"/>
            <a:ext cx="4750903" cy="48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Healing Takes Place on the Sabbath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5531"/>
            <a:ext cx="4936371" cy="4843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0900" y="53528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4:9-10</a:t>
            </a:r>
            <a:endParaRPr lang="en-US" sz="2400" b="1" dirty="0" smtClean="0"/>
          </a:p>
          <a:p>
            <a:r>
              <a:rPr lang="en-US" sz="2400" dirty="0" smtClean="0"/>
              <a:t>The man is told that it was unlawful to carry his mat on the Sabbath.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82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3412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4:12-13</a:t>
            </a:r>
            <a:endParaRPr lang="en-US" sz="2400" b="1" dirty="0" smtClean="0"/>
          </a:p>
          <a:p>
            <a:r>
              <a:rPr lang="en-US" sz="2400" dirty="0" smtClean="0"/>
              <a:t>The man who was healed was asked who had healed him, but he didn’t know.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Healed Man is Questioned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8" y="194917"/>
            <a:ext cx="5804452" cy="48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022" y="5268316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</a:t>
            </a:r>
            <a:r>
              <a:rPr lang="en-US" sz="2400" b="1" dirty="0" smtClean="0"/>
              <a:t>4:14</a:t>
            </a:r>
            <a:endParaRPr lang="en-US" sz="2400" b="1" dirty="0" smtClean="0"/>
          </a:p>
          <a:p>
            <a:r>
              <a:rPr lang="en-US" sz="2400" dirty="0" smtClean="0"/>
              <a:t>Jesus sees the man and says, “See, you are well again. Stop sinning or something worse may happen to you.”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Sees the Man Again</a:t>
            </a: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35" y="184978"/>
            <a:ext cx="5493504" cy="48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239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JESUS!</vt:lpstr>
      <vt:lpstr>Prayer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244</cp:revision>
  <dcterms:created xsi:type="dcterms:W3CDTF">2015-03-03T16:23:43Z</dcterms:created>
  <dcterms:modified xsi:type="dcterms:W3CDTF">2020-02-21T17:25:04Z</dcterms:modified>
</cp:coreProperties>
</file>