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90" r:id="rId3"/>
    <p:sldId id="291" r:id="rId4"/>
    <p:sldId id="279" r:id="rId5"/>
    <p:sldId id="293" r:id="rId6"/>
    <p:sldId id="292" r:id="rId7"/>
    <p:sldId id="281" r:id="rId8"/>
    <p:sldId id="286" r:id="rId9"/>
    <p:sldId id="287" r:id="rId10"/>
    <p:sldId id="289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5" autoAdjust="0"/>
    <p:restoredTop sz="86336" autoAdjust="0"/>
  </p:normalViewPr>
  <p:slideViewPr>
    <p:cSldViewPr>
      <p:cViewPr varScale="1">
        <p:scale>
          <a:sx n="129" d="100"/>
          <a:sy n="129" d="100"/>
        </p:scale>
        <p:origin x="2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A200-AE80-2846-B5A6-DCD042569319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948E2-B573-8647-8096-CAD22F57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4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996857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14</a:t>
            </a: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Jesus’ Rejection at Nazareth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1048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257800"/>
            <a:ext cx="544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Luke </a:t>
            </a:r>
            <a:r>
              <a:rPr lang="en-US" sz="2400" b="1" dirty="0" smtClean="0"/>
              <a:t>4:25-27</a:t>
            </a:r>
            <a:endParaRPr lang="en-US" sz="2400" b="1" dirty="0"/>
          </a:p>
          <a:p>
            <a:r>
              <a:rPr lang="en-US" sz="2400" dirty="0" smtClean="0"/>
              <a:t>Jesus tells the </a:t>
            </a:r>
            <a:r>
              <a:rPr lang="en-US" sz="2400" dirty="0" smtClean="0"/>
              <a:t>stories </a:t>
            </a:r>
            <a:r>
              <a:rPr lang="en-US" sz="2400" dirty="0" smtClean="0"/>
              <a:t>of </a:t>
            </a:r>
            <a:r>
              <a:rPr lang="en-US" sz="2400" dirty="0" smtClean="0"/>
              <a:t>the widow in </a:t>
            </a:r>
            <a:r>
              <a:rPr lang="en-US" sz="2400" dirty="0" err="1" smtClean="0"/>
              <a:t>Zarephath</a:t>
            </a:r>
            <a:r>
              <a:rPr lang="en-US" sz="2400" dirty="0" smtClean="0"/>
              <a:t> and </a:t>
            </a:r>
            <a:r>
              <a:rPr lang="en-US" sz="2400" dirty="0" err="1" smtClean="0"/>
              <a:t>Naaman</a:t>
            </a:r>
            <a:r>
              <a:rPr lang="en-US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Syrian.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194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Jesus’ Message is for all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1" y="196021"/>
            <a:ext cx="6052528" cy="48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0804" y="184978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Luke </a:t>
            </a:r>
            <a:r>
              <a:rPr lang="en-US" sz="2400" b="1" dirty="0" smtClean="0"/>
              <a:t>4:28</a:t>
            </a:r>
            <a:endParaRPr lang="en-US" sz="2400" b="1" dirty="0"/>
          </a:p>
          <a:p>
            <a:r>
              <a:rPr lang="en-US" sz="2400" dirty="0" smtClean="0"/>
              <a:t>The people in the synagogue are furious.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956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</a:t>
            </a: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is Rejected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53" y="196022"/>
            <a:ext cx="6052528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1048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Luke </a:t>
            </a:r>
            <a:r>
              <a:rPr lang="en-US" sz="2400" b="1" dirty="0" smtClean="0"/>
              <a:t>4:29</a:t>
            </a:r>
            <a:endParaRPr lang="en-US" sz="2400" b="1" dirty="0"/>
          </a:p>
          <a:p>
            <a:r>
              <a:rPr lang="en-US" sz="2400" dirty="0" smtClean="0"/>
              <a:t>The people want to throw Jesus off a cliff.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28956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is Taken to Cliff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1" y="186083"/>
            <a:ext cx="6011286" cy="48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1048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Luke </a:t>
            </a:r>
            <a:r>
              <a:rPr lang="en-US" sz="2400" b="1" dirty="0" smtClean="0"/>
              <a:t>4:30</a:t>
            </a:r>
            <a:endParaRPr lang="en-US" sz="2400" b="1" dirty="0"/>
          </a:p>
          <a:p>
            <a:r>
              <a:rPr lang="en-US" sz="2400" dirty="0" smtClean="0"/>
              <a:t>Jesus walks through crowd </a:t>
            </a:r>
            <a:r>
              <a:rPr lang="en-US" sz="2400" smtClean="0"/>
              <a:t>and goes on his way.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Walks Through Crowd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3" y="205961"/>
            <a:ext cx="6052528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is Rejected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964427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Jesus’ Rejection at Nazareth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Visits Nazareth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4:16</a:t>
            </a:r>
          </a:p>
          <a:p>
            <a:r>
              <a:rPr lang="en-US" sz="2400" dirty="0" smtClean="0"/>
              <a:t>Jesus attends synagogue in Nazareth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9" y="165100"/>
            <a:ext cx="6076194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Stands Up to Read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4:17</a:t>
            </a:r>
          </a:p>
          <a:p>
            <a:r>
              <a:rPr lang="en-US" sz="2400" dirty="0" smtClean="0"/>
              <a:t>Jesus is handed a scroll from the prophet Isaiah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57" y="165100"/>
            <a:ext cx="6023113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Reads From Scroll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0" y="196021"/>
            <a:ext cx="6011288" cy="4813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Luke 4:18-19</a:t>
            </a:r>
          </a:p>
          <a:p>
            <a:r>
              <a:rPr lang="en-US" sz="2400" dirty="0"/>
              <a:t>Jesus reads passage from Isaiah (Isaiah 61:1-2)</a:t>
            </a:r>
          </a:p>
        </p:txBody>
      </p:sp>
    </p:spTree>
    <p:extLst>
      <p:ext uri="{BB962C8B-B14F-4D97-AF65-F5344CB8AC3E}">
        <p14:creationId xmlns:p14="http://schemas.microsoft.com/office/powerpoint/2010/main" val="14749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3412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4:20</a:t>
            </a:r>
          </a:p>
          <a:p>
            <a:r>
              <a:rPr lang="en-US" sz="2400" dirty="0" smtClean="0"/>
              <a:t>Jesus says the scripture was fulfilled in their hearing</a:t>
            </a:r>
            <a:endParaRPr lang="en-US" sz="2400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Sits Back Down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2" y="186082"/>
            <a:ext cx="6066275" cy="48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4:22</a:t>
            </a:r>
          </a:p>
          <a:p>
            <a:r>
              <a:rPr lang="en-US" sz="2400" dirty="0" smtClean="0"/>
              <a:t>All spoke well of Jesus and were amazed and asked, “Isn’t this Joseph’s son?”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People are Amazed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90" y="166203"/>
            <a:ext cx="6066277" cy="48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334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Luke </a:t>
            </a:r>
            <a:r>
              <a:rPr lang="en-US" sz="2400" b="1" dirty="0" smtClean="0"/>
              <a:t>4:24</a:t>
            </a:r>
            <a:endParaRPr lang="en-US" sz="2400" b="1" dirty="0"/>
          </a:p>
          <a:p>
            <a:r>
              <a:rPr lang="en-US" sz="2400" dirty="0" smtClean="0"/>
              <a:t>Jesus said to the gathering, “I tell you the truth, no prophet is accepted in his hometown.”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is not Accepted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91" y="196022"/>
            <a:ext cx="6025035" cy="48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226</Words>
  <Application>Microsoft Macintosh PowerPoint</Application>
  <PresentationFormat>On-screen Show (4:3)</PresentationFormat>
  <Paragraphs>67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JESUS!</vt:lpstr>
      <vt:lpstr>Prayer Requests</vt:lpstr>
      <vt:lpstr> Jesus’ Rejection at Nazareth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224</cp:revision>
  <dcterms:created xsi:type="dcterms:W3CDTF">2015-03-03T16:23:43Z</dcterms:created>
  <dcterms:modified xsi:type="dcterms:W3CDTF">2020-01-07T19:49:29Z</dcterms:modified>
</cp:coreProperties>
</file>